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9" r:id="rId3"/>
    <p:sldId id="260" r:id="rId4"/>
    <p:sldId id="261" r:id="rId5"/>
    <p:sldId id="262" r:id="rId6"/>
    <p:sldId id="263" r:id="rId7"/>
    <p:sldId id="264" r:id="rId8"/>
    <p:sldId id="265" r:id="rId9"/>
    <p:sldId id="266" r:id="rId10"/>
    <p:sldId id="267" r:id="rId11"/>
    <p:sldId id="293" r:id="rId12"/>
    <p:sldId id="268" r:id="rId13"/>
    <p:sldId id="269" r:id="rId14"/>
    <p:sldId id="271" r:id="rId15"/>
    <p:sldId id="272" r:id="rId16"/>
    <p:sldId id="270" r:id="rId17"/>
    <p:sldId id="273" r:id="rId18"/>
    <p:sldId id="274" r:id="rId19"/>
    <p:sldId id="276" r:id="rId20"/>
    <p:sldId id="277" r:id="rId21"/>
    <p:sldId id="292" r:id="rId22"/>
    <p:sldId id="278" r:id="rId23"/>
    <p:sldId id="279" r:id="rId24"/>
    <p:sldId id="280" r:id="rId25"/>
    <p:sldId id="281" r:id="rId26"/>
    <p:sldId id="287" r:id="rId27"/>
    <p:sldId id="286" r:id="rId28"/>
    <p:sldId id="283" r:id="rId29"/>
    <p:sldId id="288" r:id="rId30"/>
    <p:sldId id="291" r:id="rId31"/>
    <p:sldId id="284" r:id="rId32"/>
    <p:sldId id="285" r:id="rId33"/>
    <p:sldId id="289" r:id="rId34"/>
    <p:sldId id="290" r:id="rId35"/>
  </p:sldIdLst>
  <p:sldSz cx="12188825" cy="6858000"/>
  <p:notesSz cx="6794500" cy="9931400"/>
  <p:defaultTex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149B"/>
    <a:srgbClr val="E1E1E1"/>
    <a:srgbClr val="5A5A5A"/>
    <a:srgbClr val="500A32"/>
    <a:srgbClr val="FFD291"/>
    <a:srgbClr val="96D2E1"/>
    <a:srgbClr val="FFF55F"/>
    <a:srgbClr val="054B32"/>
    <a:srgbClr val="91E6CD"/>
    <a:srgbClr val="FA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591" autoAdjust="0"/>
  </p:normalViewPr>
  <p:slideViewPr>
    <p:cSldViewPr>
      <p:cViewPr varScale="1">
        <p:scale>
          <a:sx n="87" d="100"/>
          <a:sy n="87" d="100"/>
        </p:scale>
        <p:origin x="811"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4" d="100"/>
        <a:sy n="84" d="100"/>
      </p:scale>
      <p:origin x="0" y="0"/>
    </p:cViewPr>
  </p:sorterViewPr>
  <p:notesViewPr>
    <p:cSldViewPr>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60C0D-D28F-43C1-989E-07BE8AB6126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80629CAA-5CA7-44A5-8311-1ABEE9D5A734}">
      <dgm:prSet phldrT="[Tekst]"/>
      <dgm:spPr>
        <a:solidFill>
          <a:schemeClr val="tx2"/>
        </a:solidFill>
      </dgm:spPr>
      <dgm:t>
        <a:bodyPr/>
        <a:lstStyle/>
        <a:p>
          <a:r>
            <a:rPr lang="da-DK" dirty="0" smtClean="0">
              <a:latin typeface="ItalianPlateTwoExp XBd" panose="020B0905000000020004" pitchFamily="34" charset="0"/>
            </a:rPr>
            <a:t>Jarmers Hjørne</a:t>
          </a:r>
          <a:endParaRPr lang="da-DK" dirty="0">
            <a:latin typeface="ItalianPlateTwoExp XBd" panose="020B0905000000020004" pitchFamily="34" charset="0"/>
          </a:endParaRPr>
        </a:p>
      </dgm:t>
    </dgm:pt>
    <dgm:pt modelId="{8FB6F6D5-FF75-46FF-B319-7969EE9E0212}" type="parTrans" cxnId="{4DAAA90A-9891-4FCD-B89F-E3D4F5E2C24C}">
      <dgm:prSet/>
      <dgm:spPr/>
      <dgm:t>
        <a:bodyPr/>
        <a:lstStyle/>
        <a:p>
          <a:endParaRPr lang="da-DK"/>
        </a:p>
      </dgm:t>
    </dgm:pt>
    <dgm:pt modelId="{C5005956-3CFD-453F-935D-41B7F86F9EFE}" type="sibTrans" cxnId="{4DAAA90A-9891-4FCD-B89F-E3D4F5E2C24C}">
      <dgm:prSet/>
      <dgm:spPr/>
      <dgm:t>
        <a:bodyPr/>
        <a:lstStyle/>
        <a:p>
          <a:endParaRPr lang="da-DK"/>
        </a:p>
      </dgm:t>
    </dgm:pt>
    <dgm:pt modelId="{92211CD2-EE84-4B81-A3BF-E269E3838810}">
      <dgm:prSet phldrT="[Tekst]" custT="1"/>
      <dgm:spPr>
        <a:noFill/>
        <a:ln w="57150">
          <a:solidFill>
            <a:schemeClr val="tx2"/>
          </a:solidFill>
        </a:ln>
      </dgm:spPr>
      <dgm:t>
        <a:bodyPr/>
        <a:lstStyle/>
        <a:p>
          <a:r>
            <a:rPr lang="da-DK" sz="2000" b="1" dirty="0" err="1" smtClean="0">
              <a:solidFill>
                <a:schemeClr val="tx1"/>
              </a:solidFill>
              <a:latin typeface="Italian Plate No2 Expanded" panose="020B0505000000020004" pitchFamily="34" charset="0"/>
            </a:rPr>
            <a:t>Communication</a:t>
          </a:r>
          <a:endParaRPr lang="da-DK" sz="2000" b="1" dirty="0" smtClean="0">
            <a:solidFill>
              <a:schemeClr val="tx1"/>
            </a:solidFill>
            <a:latin typeface="Italian Plate No2 Expanded" panose="020B0505000000020004" pitchFamily="34" charset="0"/>
          </a:endParaRPr>
        </a:p>
        <a:p>
          <a:r>
            <a:rPr lang="da-DK" sz="2000" b="1" dirty="0" err="1" smtClean="0">
              <a:solidFill>
                <a:schemeClr val="tx1"/>
              </a:solidFill>
              <a:latin typeface="Italian Plate No2 Expanded" panose="020B0505000000020004" pitchFamily="34" charset="0"/>
            </a:rPr>
            <a:t>Culture</a:t>
          </a:r>
          <a:r>
            <a:rPr lang="da-DK" sz="2000" b="1" dirty="0" smtClean="0">
              <a:solidFill>
                <a:schemeClr val="tx1"/>
              </a:solidFill>
              <a:latin typeface="Italian Plate No2 Expanded" panose="020B0505000000020004" pitchFamily="34" charset="0"/>
            </a:rPr>
            <a:t> </a:t>
          </a:r>
        </a:p>
        <a:p>
          <a:r>
            <a:rPr lang="da-DK" sz="2000" b="1" dirty="0" smtClean="0">
              <a:solidFill>
                <a:schemeClr val="tx1"/>
              </a:solidFill>
              <a:latin typeface="Italian Plate No2 Expanded" panose="020B0505000000020004" pitchFamily="34" charset="0"/>
            </a:rPr>
            <a:t>One brand</a:t>
          </a:r>
        </a:p>
        <a:p>
          <a:r>
            <a:rPr lang="da-DK" sz="2000" b="1" dirty="0" smtClean="0">
              <a:solidFill>
                <a:schemeClr val="tx1"/>
              </a:solidFill>
              <a:latin typeface="Italian Plate No2 Expanded" panose="020B0505000000020004" pitchFamily="34" charset="0"/>
            </a:rPr>
            <a:t>Engagement</a:t>
          </a:r>
          <a:endParaRPr lang="da-DK" sz="2000" b="1" dirty="0">
            <a:solidFill>
              <a:schemeClr val="tx1"/>
            </a:solidFill>
            <a:latin typeface="Italian Plate No2 Expanded" panose="020B0505000000020004" pitchFamily="34" charset="0"/>
          </a:endParaRPr>
        </a:p>
      </dgm:t>
    </dgm:pt>
    <dgm:pt modelId="{60A49AB4-FDD8-4E44-961D-9DDDEDD5461C}" type="parTrans" cxnId="{490ACFEF-CDA6-4CEC-BD90-50C182420ABD}">
      <dgm:prSet/>
      <dgm:spPr/>
      <dgm:t>
        <a:bodyPr/>
        <a:lstStyle/>
        <a:p>
          <a:endParaRPr lang="da-DK"/>
        </a:p>
      </dgm:t>
    </dgm:pt>
    <dgm:pt modelId="{F0253C7B-F687-4F2B-BE3D-1814AC426CD5}" type="sibTrans" cxnId="{490ACFEF-CDA6-4CEC-BD90-50C182420ABD}">
      <dgm:prSet/>
      <dgm:spPr>
        <a:solidFill>
          <a:schemeClr val="tx2"/>
        </a:solidFill>
        <a:ln w="57150"/>
      </dgm:spPr>
      <dgm:t>
        <a:bodyPr/>
        <a:lstStyle/>
        <a:p>
          <a:endParaRPr lang="da-DK"/>
        </a:p>
      </dgm:t>
    </dgm:pt>
    <dgm:pt modelId="{DC452816-9A79-41C4-86CE-185A1C9094CF}">
      <dgm:prSet phldrT="[Tekst]" custT="1"/>
      <dgm:spPr>
        <a:noFill/>
        <a:ln w="57150">
          <a:solidFill>
            <a:schemeClr val="tx2"/>
          </a:solidFill>
        </a:ln>
      </dgm:spPr>
      <dgm:t>
        <a:bodyPr/>
        <a:lstStyle/>
        <a:p>
          <a:r>
            <a:rPr lang="da-DK" sz="2000" b="1" dirty="0" smtClean="0">
              <a:solidFill>
                <a:schemeClr val="tx1"/>
              </a:solidFill>
              <a:latin typeface="Italian Plate No2 Expanded" panose="020B0505000000020004" pitchFamily="34" charset="0"/>
            </a:rPr>
            <a:t>Tools</a:t>
          </a:r>
        </a:p>
        <a:p>
          <a:r>
            <a:rPr lang="da-DK" sz="2000" b="1" dirty="0" smtClean="0">
              <a:solidFill>
                <a:schemeClr val="tx1"/>
              </a:solidFill>
              <a:latin typeface="Italian Plate No2 Expanded" panose="020B0505000000020004" pitchFamily="34" charset="0"/>
            </a:rPr>
            <a:t>From offline info to online</a:t>
          </a:r>
        </a:p>
        <a:p>
          <a:r>
            <a:rPr lang="da-DK" sz="2000" b="1" dirty="0" err="1" smtClean="0">
              <a:solidFill>
                <a:schemeClr val="tx1"/>
              </a:solidFill>
              <a:latin typeface="Italian Plate No2 Expanded" panose="020B0505000000020004" pitchFamily="34" charset="0"/>
            </a:rPr>
            <a:t>Workflows</a:t>
          </a:r>
          <a:endParaRPr lang="da-DK" sz="2000" b="1" dirty="0">
            <a:solidFill>
              <a:schemeClr val="tx1"/>
            </a:solidFill>
            <a:latin typeface="Italian Plate No2 Expanded" panose="020B0505000000020004" pitchFamily="34" charset="0"/>
          </a:endParaRPr>
        </a:p>
      </dgm:t>
    </dgm:pt>
    <dgm:pt modelId="{90A2497E-96BD-4A70-86CC-501E1985676E}" type="parTrans" cxnId="{94E3B61F-476C-4B63-A3AD-A1FC23956D93}">
      <dgm:prSet/>
      <dgm:spPr/>
      <dgm:t>
        <a:bodyPr/>
        <a:lstStyle/>
        <a:p>
          <a:endParaRPr lang="da-DK"/>
        </a:p>
      </dgm:t>
    </dgm:pt>
    <dgm:pt modelId="{556A5791-5D45-4478-B065-EFD2F76EA17C}" type="sibTrans" cxnId="{94E3B61F-476C-4B63-A3AD-A1FC23956D93}">
      <dgm:prSet/>
      <dgm:spPr>
        <a:solidFill>
          <a:schemeClr val="tx2"/>
        </a:solidFill>
      </dgm:spPr>
      <dgm:t>
        <a:bodyPr/>
        <a:lstStyle/>
        <a:p>
          <a:endParaRPr lang="da-DK"/>
        </a:p>
      </dgm:t>
    </dgm:pt>
    <dgm:pt modelId="{D813EA28-CC89-4341-A489-D3D063EF23DC}">
      <dgm:prSet phldrT="[Tekst]" custT="1"/>
      <dgm:spPr>
        <a:noFill/>
        <a:ln w="57150">
          <a:solidFill>
            <a:schemeClr val="tx2"/>
          </a:solidFill>
        </a:ln>
      </dgm:spPr>
      <dgm:t>
        <a:bodyPr/>
        <a:lstStyle/>
        <a:p>
          <a:r>
            <a:rPr lang="da-DK" sz="2000" b="1" dirty="0" smtClean="0">
              <a:solidFill>
                <a:schemeClr val="tx1"/>
              </a:solidFill>
              <a:latin typeface="Italian Plate No2 Expanded" panose="020B0505000000020004" pitchFamily="34" charset="0"/>
            </a:rPr>
            <a:t>Collaboration</a:t>
          </a:r>
        </a:p>
        <a:p>
          <a:r>
            <a:rPr lang="da-DK" sz="2000" b="1" dirty="0" smtClean="0">
              <a:solidFill>
                <a:schemeClr val="tx1"/>
              </a:solidFill>
              <a:latin typeface="Italian Plate No2 Expanded" panose="020B0505000000020004" pitchFamily="34" charset="0"/>
            </a:rPr>
            <a:t>Knowledge </a:t>
          </a:r>
          <a:r>
            <a:rPr lang="da-DK" sz="2000" b="1" dirty="0" err="1" smtClean="0">
              <a:solidFill>
                <a:schemeClr val="tx1"/>
              </a:solidFill>
              <a:latin typeface="Italian Plate No2 Expanded" panose="020B0505000000020004" pitchFamily="34" charset="0"/>
            </a:rPr>
            <a:t>sharing</a:t>
          </a:r>
          <a:endParaRPr lang="da-DK" sz="2000" b="1" dirty="0" smtClean="0">
            <a:solidFill>
              <a:schemeClr val="tx1"/>
            </a:solidFill>
            <a:latin typeface="Italian Plate No2 Expanded" panose="020B0505000000020004" pitchFamily="34" charset="0"/>
          </a:endParaRPr>
        </a:p>
        <a:p>
          <a:r>
            <a:rPr lang="da-DK" sz="2000" dirty="0" smtClean="0">
              <a:solidFill>
                <a:schemeClr val="tx1"/>
              </a:solidFill>
            </a:rPr>
            <a:t>break </a:t>
          </a:r>
          <a:r>
            <a:rPr lang="da-DK" sz="2000" dirty="0" err="1" smtClean="0">
              <a:solidFill>
                <a:schemeClr val="tx1"/>
              </a:solidFill>
            </a:rPr>
            <a:t>down</a:t>
          </a:r>
          <a:r>
            <a:rPr lang="da-DK" sz="2000" dirty="0" smtClean="0">
              <a:solidFill>
                <a:schemeClr val="tx1"/>
              </a:solidFill>
            </a:rPr>
            <a:t> silos</a:t>
          </a:r>
          <a:endParaRPr lang="da-DK" sz="2000" dirty="0">
            <a:solidFill>
              <a:schemeClr val="tx1"/>
            </a:solidFill>
            <a:latin typeface="Italian Plate No2 Expanded XBd" panose="020B0905000000020004" pitchFamily="34" charset="0"/>
          </a:endParaRPr>
        </a:p>
      </dgm:t>
    </dgm:pt>
    <dgm:pt modelId="{381CE4F9-59A2-4154-86A0-4A48DAAEED2F}" type="parTrans" cxnId="{67290AB7-4F1A-41DD-80A0-B84C013F5760}">
      <dgm:prSet/>
      <dgm:spPr/>
      <dgm:t>
        <a:bodyPr/>
        <a:lstStyle/>
        <a:p>
          <a:endParaRPr lang="da-DK"/>
        </a:p>
      </dgm:t>
    </dgm:pt>
    <dgm:pt modelId="{5187EF42-8B9D-4FB4-9B6E-4DEDA5DC8EC3}" type="sibTrans" cxnId="{67290AB7-4F1A-41DD-80A0-B84C013F5760}">
      <dgm:prSet/>
      <dgm:spPr>
        <a:solidFill>
          <a:schemeClr val="tx2"/>
        </a:solidFill>
      </dgm:spPr>
      <dgm:t>
        <a:bodyPr/>
        <a:lstStyle/>
        <a:p>
          <a:endParaRPr lang="da-DK"/>
        </a:p>
      </dgm:t>
    </dgm:pt>
    <dgm:pt modelId="{508E03CB-00EE-40C8-B8E3-6302EC10FA18}" type="pres">
      <dgm:prSet presAssocID="{AB660C0D-D28F-43C1-989E-07BE8AB61261}" presName="Name0" presStyleCnt="0">
        <dgm:presLayoutVars>
          <dgm:chMax val="1"/>
          <dgm:dir/>
          <dgm:animLvl val="ctr"/>
          <dgm:resizeHandles val="exact"/>
        </dgm:presLayoutVars>
      </dgm:prSet>
      <dgm:spPr/>
      <dgm:t>
        <a:bodyPr/>
        <a:lstStyle/>
        <a:p>
          <a:endParaRPr lang="da-DK"/>
        </a:p>
      </dgm:t>
    </dgm:pt>
    <dgm:pt modelId="{88081960-7AD4-4780-8223-DA32A45743C0}" type="pres">
      <dgm:prSet presAssocID="{80629CAA-5CA7-44A5-8311-1ABEE9D5A734}" presName="centerShape" presStyleLbl="node0" presStyleIdx="0" presStyleCnt="1" custScaleX="79715" custScaleY="78080"/>
      <dgm:spPr/>
      <dgm:t>
        <a:bodyPr/>
        <a:lstStyle/>
        <a:p>
          <a:endParaRPr lang="da-DK"/>
        </a:p>
      </dgm:t>
    </dgm:pt>
    <dgm:pt modelId="{CBBB3CB4-0666-4A7C-A1CE-2A20A47C5415}" type="pres">
      <dgm:prSet presAssocID="{92211CD2-EE84-4B81-A3BF-E269E3838810}" presName="node" presStyleLbl="node1" presStyleIdx="0" presStyleCnt="3" custScaleX="170535" custScaleY="170535">
        <dgm:presLayoutVars>
          <dgm:bulletEnabled val="1"/>
        </dgm:presLayoutVars>
      </dgm:prSet>
      <dgm:spPr/>
      <dgm:t>
        <a:bodyPr/>
        <a:lstStyle/>
        <a:p>
          <a:endParaRPr lang="da-DK"/>
        </a:p>
      </dgm:t>
    </dgm:pt>
    <dgm:pt modelId="{2342394B-A9CD-4D7E-B88D-B868554AB832}" type="pres">
      <dgm:prSet presAssocID="{92211CD2-EE84-4B81-A3BF-E269E3838810}" presName="dummy" presStyleCnt="0"/>
      <dgm:spPr/>
    </dgm:pt>
    <dgm:pt modelId="{60605CE2-40F0-4B12-BA1C-F58C8576B909}" type="pres">
      <dgm:prSet presAssocID="{F0253C7B-F687-4F2B-BE3D-1814AC426CD5}" presName="sibTrans" presStyleLbl="sibTrans2D1" presStyleIdx="0" presStyleCnt="3" custScaleX="18255" custScaleY="14148"/>
      <dgm:spPr/>
      <dgm:t>
        <a:bodyPr/>
        <a:lstStyle/>
        <a:p>
          <a:endParaRPr lang="da-DK"/>
        </a:p>
      </dgm:t>
    </dgm:pt>
    <dgm:pt modelId="{934504BD-F2DA-4385-BCB7-2DC91475A40E}" type="pres">
      <dgm:prSet presAssocID="{DC452816-9A79-41C4-86CE-185A1C9094CF}" presName="node" presStyleLbl="node1" presStyleIdx="1" presStyleCnt="3" custScaleX="170535" custScaleY="170535">
        <dgm:presLayoutVars>
          <dgm:bulletEnabled val="1"/>
        </dgm:presLayoutVars>
      </dgm:prSet>
      <dgm:spPr/>
      <dgm:t>
        <a:bodyPr/>
        <a:lstStyle/>
        <a:p>
          <a:endParaRPr lang="da-DK"/>
        </a:p>
      </dgm:t>
    </dgm:pt>
    <dgm:pt modelId="{C7BA2908-ECF8-495D-B2F3-B343DACA53ED}" type="pres">
      <dgm:prSet presAssocID="{DC452816-9A79-41C4-86CE-185A1C9094CF}" presName="dummy" presStyleCnt="0"/>
      <dgm:spPr/>
    </dgm:pt>
    <dgm:pt modelId="{ABB3D29E-30DE-4401-9446-3C79AD5B0D5A}" type="pres">
      <dgm:prSet presAssocID="{556A5791-5D45-4478-B065-EFD2F76EA17C}" presName="sibTrans" presStyleLbl="sibTrans2D1" presStyleIdx="1" presStyleCnt="3" custScaleX="18255" custScaleY="8988"/>
      <dgm:spPr/>
      <dgm:t>
        <a:bodyPr/>
        <a:lstStyle/>
        <a:p>
          <a:endParaRPr lang="da-DK"/>
        </a:p>
      </dgm:t>
    </dgm:pt>
    <dgm:pt modelId="{7FB26E51-37A6-47BD-9DE8-20662885F5FF}" type="pres">
      <dgm:prSet presAssocID="{D813EA28-CC89-4341-A489-D3D063EF23DC}" presName="node" presStyleLbl="node1" presStyleIdx="2" presStyleCnt="3" custScaleX="170535" custScaleY="170535">
        <dgm:presLayoutVars>
          <dgm:bulletEnabled val="1"/>
        </dgm:presLayoutVars>
      </dgm:prSet>
      <dgm:spPr/>
      <dgm:t>
        <a:bodyPr/>
        <a:lstStyle/>
        <a:p>
          <a:endParaRPr lang="da-DK"/>
        </a:p>
      </dgm:t>
    </dgm:pt>
    <dgm:pt modelId="{1B234DF3-767B-4BD1-87BB-86A7D85C7A89}" type="pres">
      <dgm:prSet presAssocID="{D813EA28-CC89-4341-A489-D3D063EF23DC}" presName="dummy" presStyleCnt="0"/>
      <dgm:spPr/>
    </dgm:pt>
    <dgm:pt modelId="{88A2055E-815A-4912-99FE-4FEA5D68172F}" type="pres">
      <dgm:prSet presAssocID="{5187EF42-8B9D-4FB4-9B6E-4DEDA5DC8EC3}" presName="sibTrans" presStyleLbl="sibTrans2D1" presStyleIdx="2" presStyleCnt="3" custFlipHor="0" custScaleX="918" custScaleY="918" custLinFactX="40201" custLinFactNeighborX="100000" custLinFactNeighborY="-2795"/>
      <dgm:spPr/>
      <dgm:t>
        <a:bodyPr/>
        <a:lstStyle/>
        <a:p>
          <a:endParaRPr lang="da-DK"/>
        </a:p>
      </dgm:t>
    </dgm:pt>
  </dgm:ptLst>
  <dgm:cxnLst>
    <dgm:cxn modelId="{FA01C0C1-BB85-4C3D-9A99-4E9694B369B8}" type="presOf" srcId="{5187EF42-8B9D-4FB4-9B6E-4DEDA5DC8EC3}" destId="{88A2055E-815A-4912-99FE-4FEA5D68172F}" srcOrd="0" destOrd="0" presId="urn:microsoft.com/office/officeart/2005/8/layout/radial6"/>
    <dgm:cxn modelId="{D02306AA-51AB-41F7-B18D-76C4BA7A8150}" type="presOf" srcId="{DC452816-9A79-41C4-86CE-185A1C9094CF}" destId="{934504BD-F2DA-4385-BCB7-2DC91475A40E}" srcOrd="0" destOrd="0" presId="urn:microsoft.com/office/officeart/2005/8/layout/radial6"/>
    <dgm:cxn modelId="{1769E76D-340F-418F-B6CF-58482BE3E99D}" type="presOf" srcId="{556A5791-5D45-4478-B065-EFD2F76EA17C}" destId="{ABB3D29E-30DE-4401-9446-3C79AD5B0D5A}" srcOrd="0" destOrd="0" presId="urn:microsoft.com/office/officeart/2005/8/layout/radial6"/>
    <dgm:cxn modelId="{D8D971EE-1FC5-439A-A6E9-92F2A4F4E96E}" type="presOf" srcId="{AB660C0D-D28F-43C1-989E-07BE8AB61261}" destId="{508E03CB-00EE-40C8-B8E3-6302EC10FA18}" srcOrd="0" destOrd="0" presId="urn:microsoft.com/office/officeart/2005/8/layout/radial6"/>
    <dgm:cxn modelId="{490ACFEF-CDA6-4CEC-BD90-50C182420ABD}" srcId="{80629CAA-5CA7-44A5-8311-1ABEE9D5A734}" destId="{92211CD2-EE84-4B81-A3BF-E269E3838810}" srcOrd="0" destOrd="0" parTransId="{60A49AB4-FDD8-4E44-961D-9DDDEDD5461C}" sibTransId="{F0253C7B-F687-4F2B-BE3D-1814AC426CD5}"/>
    <dgm:cxn modelId="{67290AB7-4F1A-41DD-80A0-B84C013F5760}" srcId="{80629CAA-5CA7-44A5-8311-1ABEE9D5A734}" destId="{D813EA28-CC89-4341-A489-D3D063EF23DC}" srcOrd="2" destOrd="0" parTransId="{381CE4F9-59A2-4154-86A0-4A48DAAEED2F}" sibTransId="{5187EF42-8B9D-4FB4-9B6E-4DEDA5DC8EC3}"/>
    <dgm:cxn modelId="{2C9A8E29-19D2-4535-8C96-5FC38A4EAFB8}" type="presOf" srcId="{92211CD2-EE84-4B81-A3BF-E269E3838810}" destId="{CBBB3CB4-0666-4A7C-A1CE-2A20A47C5415}" srcOrd="0" destOrd="0" presId="urn:microsoft.com/office/officeart/2005/8/layout/radial6"/>
    <dgm:cxn modelId="{59BF72C5-58E7-4B72-8BEF-C26652DC4935}" type="presOf" srcId="{80629CAA-5CA7-44A5-8311-1ABEE9D5A734}" destId="{88081960-7AD4-4780-8223-DA32A45743C0}" srcOrd="0" destOrd="0" presId="urn:microsoft.com/office/officeart/2005/8/layout/radial6"/>
    <dgm:cxn modelId="{D004D476-54D5-41D6-BB82-982DBBA48837}" type="presOf" srcId="{D813EA28-CC89-4341-A489-D3D063EF23DC}" destId="{7FB26E51-37A6-47BD-9DE8-20662885F5FF}" srcOrd="0" destOrd="0" presId="urn:microsoft.com/office/officeart/2005/8/layout/radial6"/>
    <dgm:cxn modelId="{A3815F14-6CDE-4689-A9E7-65143DB75D3C}" type="presOf" srcId="{F0253C7B-F687-4F2B-BE3D-1814AC426CD5}" destId="{60605CE2-40F0-4B12-BA1C-F58C8576B909}" srcOrd="0" destOrd="0" presId="urn:microsoft.com/office/officeart/2005/8/layout/radial6"/>
    <dgm:cxn modelId="{94E3B61F-476C-4B63-A3AD-A1FC23956D93}" srcId="{80629CAA-5CA7-44A5-8311-1ABEE9D5A734}" destId="{DC452816-9A79-41C4-86CE-185A1C9094CF}" srcOrd="1" destOrd="0" parTransId="{90A2497E-96BD-4A70-86CC-501E1985676E}" sibTransId="{556A5791-5D45-4478-B065-EFD2F76EA17C}"/>
    <dgm:cxn modelId="{4DAAA90A-9891-4FCD-B89F-E3D4F5E2C24C}" srcId="{AB660C0D-D28F-43C1-989E-07BE8AB61261}" destId="{80629CAA-5CA7-44A5-8311-1ABEE9D5A734}" srcOrd="0" destOrd="0" parTransId="{8FB6F6D5-FF75-46FF-B319-7969EE9E0212}" sibTransId="{C5005956-3CFD-453F-935D-41B7F86F9EFE}"/>
    <dgm:cxn modelId="{5035C975-4999-4D4A-9F4B-071C070EFE0E}" type="presParOf" srcId="{508E03CB-00EE-40C8-B8E3-6302EC10FA18}" destId="{88081960-7AD4-4780-8223-DA32A45743C0}" srcOrd="0" destOrd="0" presId="urn:microsoft.com/office/officeart/2005/8/layout/radial6"/>
    <dgm:cxn modelId="{FBB5072F-BE46-426B-B226-560E87799AAD}" type="presParOf" srcId="{508E03CB-00EE-40C8-B8E3-6302EC10FA18}" destId="{CBBB3CB4-0666-4A7C-A1CE-2A20A47C5415}" srcOrd="1" destOrd="0" presId="urn:microsoft.com/office/officeart/2005/8/layout/radial6"/>
    <dgm:cxn modelId="{5C9C44C5-2D9C-4B22-A8B2-3C82A1D85F84}" type="presParOf" srcId="{508E03CB-00EE-40C8-B8E3-6302EC10FA18}" destId="{2342394B-A9CD-4D7E-B88D-B868554AB832}" srcOrd="2" destOrd="0" presId="urn:microsoft.com/office/officeart/2005/8/layout/radial6"/>
    <dgm:cxn modelId="{8F19AA37-B1BF-4E1E-AFCF-B52AB48C56B6}" type="presParOf" srcId="{508E03CB-00EE-40C8-B8E3-6302EC10FA18}" destId="{60605CE2-40F0-4B12-BA1C-F58C8576B909}" srcOrd="3" destOrd="0" presId="urn:microsoft.com/office/officeart/2005/8/layout/radial6"/>
    <dgm:cxn modelId="{F4D5EAEC-4372-4772-AAB1-65E2DE66796F}" type="presParOf" srcId="{508E03CB-00EE-40C8-B8E3-6302EC10FA18}" destId="{934504BD-F2DA-4385-BCB7-2DC91475A40E}" srcOrd="4" destOrd="0" presId="urn:microsoft.com/office/officeart/2005/8/layout/radial6"/>
    <dgm:cxn modelId="{B5915E4C-C609-4A11-B63B-4CD335D054CA}" type="presParOf" srcId="{508E03CB-00EE-40C8-B8E3-6302EC10FA18}" destId="{C7BA2908-ECF8-495D-B2F3-B343DACA53ED}" srcOrd="5" destOrd="0" presId="urn:microsoft.com/office/officeart/2005/8/layout/radial6"/>
    <dgm:cxn modelId="{E5D782EC-8DE2-4A5C-BE6C-05EA416B9918}" type="presParOf" srcId="{508E03CB-00EE-40C8-B8E3-6302EC10FA18}" destId="{ABB3D29E-30DE-4401-9446-3C79AD5B0D5A}" srcOrd="6" destOrd="0" presId="urn:microsoft.com/office/officeart/2005/8/layout/radial6"/>
    <dgm:cxn modelId="{75222F34-1945-460B-913C-27A48C0075C6}" type="presParOf" srcId="{508E03CB-00EE-40C8-B8E3-6302EC10FA18}" destId="{7FB26E51-37A6-47BD-9DE8-20662885F5FF}" srcOrd="7" destOrd="0" presId="urn:microsoft.com/office/officeart/2005/8/layout/radial6"/>
    <dgm:cxn modelId="{98F794BB-07B7-4109-B031-B3B395E8AA3C}" type="presParOf" srcId="{508E03CB-00EE-40C8-B8E3-6302EC10FA18}" destId="{1B234DF3-767B-4BD1-87BB-86A7D85C7A89}" srcOrd="8" destOrd="0" presId="urn:microsoft.com/office/officeart/2005/8/layout/radial6"/>
    <dgm:cxn modelId="{F83176E3-691F-49C9-9834-EE69A98BE0A5}" type="presParOf" srcId="{508E03CB-00EE-40C8-B8E3-6302EC10FA18}" destId="{88A2055E-815A-4912-99FE-4FEA5D68172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560A0A6-1E3E-4200-861C-F1E8A26C8DF7}" type="datetimeFigureOut">
              <a:rPr lang="da-DK" smtClean="0"/>
              <a:t>08-03-2016</a:t>
            </a:fld>
            <a:endParaRPr lang="da-DK" dirty="0"/>
          </a:p>
        </p:txBody>
      </p:sp>
      <p:sp>
        <p:nvSpPr>
          <p:cNvPr id="4" name="Slide Image Placeholder 3"/>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text </a:t>
            </a:r>
            <a:r>
              <a:rPr lang="da-DK" dirty="0" err="1" smtClean="0"/>
              <a:t>styles</a:t>
            </a:r>
            <a:endParaRPr lang="da-DK" dirty="0" smtClean="0"/>
          </a:p>
          <a:p>
            <a:pPr lvl="1"/>
            <a:r>
              <a:rPr lang="da-DK" dirty="0" smtClean="0"/>
              <a:t>Second level</a:t>
            </a:r>
          </a:p>
          <a:p>
            <a:pPr lvl="2"/>
            <a:r>
              <a:rPr lang="da-DK" dirty="0" smtClean="0"/>
              <a:t>Third level</a:t>
            </a:r>
          </a:p>
          <a:p>
            <a:pPr lvl="3"/>
            <a:r>
              <a:rPr lang="da-DK" dirty="0" err="1" smtClean="0"/>
              <a:t>Fourth</a:t>
            </a:r>
            <a:r>
              <a:rPr lang="da-DK" dirty="0" smtClean="0"/>
              <a:t> level</a:t>
            </a:r>
          </a:p>
          <a:p>
            <a:pPr lvl="4"/>
            <a:r>
              <a:rPr lang="da-DK" dirty="0" smtClean="0"/>
              <a:t>Fifth level</a:t>
            </a:r>
            <a:endParaRPr lang="da-DK" dirty="0"/>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30FC4D8-E122-42A9-B978-29141A367638}" type="slidenum">
              <a:rPr lang="da-DK" smtClean="0"/>
              <a:t>‹nr.›</a:t>
            </a:fld>
            <a:endParaRPr lang="da-DK" dirty="0"/>
          </a:p>
        </p:txBody>
      </p:sp>
    </p:spTree>
    <p:extLst>
      <p:ext uri="{BB962C8B-B14F-4D97-AF65-F5344CB8AC3E}">
        <p14:creationId xmlns:p14="http://schemas.microsoft.com/office/powerpoint/2010/main" val="344171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6700" cy="3724275"/>
          </a:xfrm>
        </p:spPr>
      </p:sp>
      <p:sp>
        <p:nvSpPr>
          <p:cNvPr id="3" name="Notes Placeholder 2"/>
          <p:cNvSpPr>
            <a:spLocks noGrp="1"/>
          </p:cNvSpPr>
          <p:nvPr>
            <p:ph type="body" idx="1"/>
          </p:nvPr>
        </p:nvSpPr>
        <p:spPr/>
        <p:txBody>
          <a:bodyPr/>
          <a:lstStyle/>
          <a:p>
            <a:r>
              <a:rPr lang="en-US" sz="2400" dirty="0"/>
              <a:t>First of all, thank you for the nomination and the award for the best intranet in Denmark 2016. We are really proud, happy and excited about the price but at the same time we also receive this price with a sense of awe.</a:t>
            </a:r>
            <a:endParaRPr lang="da-DK" sz="2400" dirty="0"/>
          </a:p>
          <a:p>
            <a:r>
              <a:rPr lang="en-US" dirty="0"/>
              <a:t> </a:t>
            </a:r>
            <a:endParaRPr lang="da-DK" dirty="0"/>
          </a:p>
          <a:p>
            <a:endParaRPr lang="da-DK" dirty="0"/>
          </a:p>
        </p:txBody>
      </p:sp>
      <p:sp>
        <p:nvSpPr>
          <p:cNvPr id="4" name="Slide Number Placeholder 3"/>
          <p:cNvSpPr>
            <a:spLocks noGrp="1"/>
          </p:cNvSpPr>
          <p:nvPr>
            <p:ph type="sldNum" sz="quarter" idx="10"/>
          </p:nvPr>
        </p:nvSpPr>
        <p:spPr/>
        <p:txBody>
          <a:bodyPr/>
          <a:lstStyle/>
          <a:p>
            <a:fld id="{F30FC4D8-E122-42A9-B978-29141A367638}" type="slidenum">
              <a:rPr lang="da-DK" smtClean="0"/>
              <a:t>1</a:t>
            </a:fld>
            <a:endParaRPr lang="da-DK" dirty="0"/>
          </a:p>
        </p:txBody>
      </p:sp>
    </p:spTree>
    <p:extLst>
      <p:ext uri="{BB962C8B-B14F-4D97-AF65-F5344CB8AC3E}">
        <p14:creationId xmlns:p14="http://schemas.microsoft.com/office/powerpoint/2010/main" val="71651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Fra hvordan til hvorfor</a:t>
            </a:r>
            <a:endParaRPr lang="da-DK" dirty="0"/>
          </a:p>
        </p:txBody>
      </p:sp>
      <p:sp>
        <p:nvSpPr>
          <p:cNvPr id="4" name="Pladsholder til slidenummer 3"/>
          <p:cNvSpPr>
            <a:spLocks noGrp="1"/>
          </p:cNvSpPr>
          <p:nvPr>
            <p:ph type="sldNum" sz="quarter" idx="10"/>
          </p:nvPr>
        </p:nvSpPr>
        <p:spPr/>
        <p:txBody>
          <a:bodyPr/>
          <a:lstStyle/>
          <a:p>
            <a:fld id="{F30FC4D8-E122-42A9-B978-29141A367638}" type="slidenum">
              <a:rPr lang="da-DK" smtClean="0"/>
              <a:t>10</a:t>
            </a:fld>
            <a:endParaRPr lang="da-DK" dirty="0"/>
          </a:p>
        </p:txBody>
      </p:sp>
    </p:spTree>
    <p:extLst>
      <p:ext uri="{BB962C8B-B14F-4D97-AF65-F5344CB8AC3E}">
        <p14:creationId xmlns:p14="http://schemas.microsoft.com/office/powerpoint/2010/main" val="192696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79133" y="4719678"/>
            <a:ext cx="1708889" cy="4471274"/>
          </a:xfrm>
        </p:spPr>
        <p:txBody>
          <a:bodyPr/>
          <a:lstStyle/>
          <a:p>
            <a:r>
              <a:rPr lang="da-DK" sz="1800" b="1" dirty="0" smtClean="0"/>
              <a:t>Old </a:t>
            </a:r>
            <a:r>
              <a:rPr lang="da-DK" sz="1800" b="1" dirty="0" err="1" smtClean="0"/>
              <a:t>Strategy</a:t>
            </a:r>
            <a:r>
              <a:rPr lang="da-DK" sz="1800" b="1" dirty="0" smtClean="0"/>
              <a:t> </a:t>
            </a:r>
          </a:p>
          <a:p>
            <a:r>
              <a:rPr lang="da-DK" sz="1800" dirty="0" smtClean="0"/>
              <a:t>More simple donation</a:t>
            </a:r>
          </a:p>
          <a:p>
            <a:endParaRPr lang="da-DK" sz="1800" dirty="0"/>
          </a:p>
          <a:p>
            <a:r>
              <a:rPr lang="da-DK" sz="1800" dirty="0" err="1" smtClean="0"/>
              <a:t>Reactive</a:t>
            </a:r>
            <a:r>
              <a:rPr lang="da-DK" sz="1800" dirty="0" smtClean="0"/>
              <a:t> </a:t>
            </a:r>
            <a:r>
              <a:rPr lang="da-DK" sz="1800" dirty="0" err="1" smtClean="0"/>
              <a:t>communication</a:t>
            </a:r>
            <a:endParaRPr lang="da-DK" sz="1800" dirty="0" smtClean="0"/>
          </a:p>
          <a:p>
            <a:endParaRPr lang="da-DK" sz="1800" dirty="0" smtClean="0"/>
          </a:p>
          <a:p>
            <a:r>
              <a:rPr lang="da-DK" sz="1800" b="1" dirty="0" smtClean="0"/>
              <a:t>Old </a:t>
            </a:r>
            <a:r>
              <a:rPr lang="da-DK" sz="1800" b="1" dirty="0" err="1" smtClean="0"/>
              <a:t>Structure</a:t>
            </a:r>
            <a:endParaRPr lang="da-DK" sz="1800" b="1" dirty="0" smtClean="0"/>
          </a:p>
          <a:p>
            <a:r>
              <a:rPr lang="da-DK" sz="1800" dirty="0" smtClean="0"/>
              <a:t>Silo organisation</a:t>
            </a:r>
          </a:p>
          <a:p>
            <a:r>
              <a:rPr lang="da-DK" sz="1800" dirty="0" smtClean="0"/>
              <a:t>House of brands</a:t>
            </a:r>
          </a:p>
          <a:p>
            <a:endParaRPr lang="da-DK" sz="1800" dirty="0" smtClean="0"/>
          </a:p>
          <a:p>
            <a:r>
              <a:rPr lang="da-DK" sz="1800" b="1" dirty="0" smtClean="0"/>
              <a:t>Old </a:t>
            </a:r>
            <a:r>
              <a:rPr lang="da-DK" sz="1800" b="1" dirty="0" err="1" smtClean="0"/>
              <a:t>Culture</a:t>
            </a:r>
            <a:endParaRPr lang="da-DK" sz="1800" b="1" dirty="0"/>
          </a:p>
          <a:p>
            <a:r>
              <a:rPr lang="da-DK" sz="1800" dirty="0" smtClean="0"/>
              <a:t>Old CIO</a:t>
            </a:r>
          </a:p>
          <a:p>
            <a:r>
              <a:rPr lang="da-DK" sz="1800" dirty="0" smtClean="0"/>
              <a:t>Top driven</a:t>
            </a:r>
          </a:p>
          <a:p>
            <a:r>
              <a:rPr lang="da-DK" sz="1800" dirty="0" smtClean="0"/>
              <a:t>Old </a:t>
            </a:r>
            <a:r>
              <a:rPr lang="da-DK" sz="1800" dirty="0" err="1" smtClean="0"/>
              <a:t>scool</a:t>
            </a:r>
            <a:endParaRPr lang="da-DK" sz="1800" dirty="0"/>
          </a:p>
        </p:txBody>
      </p:sp>
      <p:sp>
        <p:nvSpPr>
          <p:cNvPr id="4" name="Pladsholder til slidenummer 3"/>
          <p:cNvSpPr>
            <a:spLocks noGrp="1"/>
          </p:cNvSpPr>
          <p:nvPr>
            <p:ph type="sldNum" sz="quarter" idx="10"/>
          </p:nvPr>
        </p:nvSpPr>
        <p:spPr/>
        <p:txBody>
          <a:bodyPr/>
          <a:lstStyle/>
          <a:p>
            <a:fld id="{F30FC4D8-E122-42A9-B978-29141A367638}" type="slidenum">
              <a:rPr lang="da-DK" smtClean="0"/>
              <a:t>11</a:t>
            </a:fld>
            <a:endParaRPr lang="da-DK" dirty="0"/>
          </a:p>
        </p:txBody>
      </p:sp>
      <p:sp>
        <p:nvSpPr>
          <p:cNvPr id="5" name="Pladsholder til noter 2"/>
          <p:cNvSpPr txBox="1">
            <a:spLocks/>
          </p:cNvSpPr>
          <p:nvPr/>
        </p:nvSpPr>
        <p:spPr>
          <a:xfrm>
            <a:off x="2377273" y="4726447"/>
            <a:ext cx="1708889" cy="447127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auto">
              <a:spcBef>
                <a:spcPts val="0"/>
              </a:spcBef>
              <a:spcAft>
                <a:spcPts val="0"/>
              </a:spcAft>
            </a:pPr>
            <a:r>
              <a:rPr lang="da-DK" sz="1800" b="1" dirty="0" smtClean="0"/>
              <a:t>New </a:t>
            </a:r>
            <a:r>
              <a:rPr lang="da-DK" sz="1800" b="1" dirty="0" err="1" smtClean="0"/>
              <a:t>Stratgy</a:t>
            </a:r>
            <a:endParaRPr lang="da-DK" sz="1800" b="1" dirty="0" smtClean="0"/>
          </a:p>
          <a:p>
            <a:pPr fontAlgn="auto">
              <a:spcBef>
                <a:spcPts val="0"/>
              </a:spcBef>
              <a:spcAft>
                <a:spcPts val="0"/>
              </a:spcAft>
            </a:pPr>
            <a:r>
              <a:rPr lang="da-DK" sz="1800" dirty="0" smtClean="0"/>
              <a:t>Problem driven </a:t>
            </a:r>
            <a:r>
              <a:rPr lang="da-DK" sz="1800" dirty="0" err="1" smtClean="0"/>
              <a:t>Philantropy</a:t>
            </a:r>
            <a:endParaRPr lang="da-DK" sz="1800" dirty="0" smtClean="0"/>
          </a:p>
          <a:p>
            <a:pPr fontAlgn="auto">
              <a:spcBef>
                <a:spcPts val="0"/>
              </a:spcBef>
              <a:spcAft>
                <a:spcPts val="0"/>
              </a:spcAft>
            </a:pPr>
            <a:endParaRPr lang="da-DK" sz="1800" dirty="0"/>
          </a:p>
          <a:p>
            <a:pPr fontAlgn="auto">
              <a:spcBef>
                <a:spcPts val="0"/>
              </a:spcBef>
              <a:spcAft>
                <a:spcPts val="0"/>
              </a:spcAft>
            </a:pPr>
            <a:r>
              <a:rPr lang="da-DK" sz="1800" dirty="0" err="1" smtClean="0"/>
              <a:t>Proactive</a:t>
            </a:r>
            <a:r>
              <a:rPr lang="da-DK" sz="1800" dirty="0" smtClean="0"/>
              <a:t> </a:t>
            </a:r>
            <a:r>
              <a:rPr lang="da-DK" sz="1800" dirty="0" err="1" smtClean="0"/>
              <a:t>communication</a:t>
            </a:r>
            <a:endParaRPr lang="da-DK" sz="1800" dirty="0" smtClean="0"/>
          </a:p>
          <a:p>
            <a:pPr fontAlgn="auto">
              <a:spcBef>
                <a:spcPts val="0"/>
              </a:spcBef>
              <a:spcAft>
                <a:spcPts val="0"/>
              </a:spcAft>
            </a:pPr>
            <a:endParaRPr lang="da-DK" sz="1800" dirty="0"/>
          </a:p>
          <a:p>
            <a:pPr fontAlgn="auto">
              <a:spcBef>
                <a:spcPts val="0"/>
              </a:spcBef>
              <a:spcAft>
                <a:spcPts val="0"/>
              </a:spcAft>
            </a:pPr>
            <a:r>
              <a:rPr lang="da-DK" sz="1800" b="1" dirty="0" smtClean="0"/>
              <a:t>New </a:t>
            </a:r>
            <a:r>
              <a:rPr lang="da-DK" sz="1800" b="1" dirty="0" err="1" smtClean="0"/>
              <a:t>Structure</a:t>
            </a:r>
            <a:endParaRPr lang="da-DK" sz="1800" b="1" dirty="0" smtClean="0"/>
          </a:p>
          <a:p>
            <a:pPr fontAlgn="auto">
              <a:spcBef>
                <a:spcPts val="0"/>
              </a:spcBef>
              <a:spcAft>
                <a:spcPts val="0"/>
              </a:spcAft>
            </a:pPr>
            <a:r>
              <a:rPr lang="da-DK" sz="1800" dirty="0" smtClean="0"/>
              <a:t>Cross organisation</a:t>
            </a:r>
          </a:p>
          <a:p>
            <a:pPr fontAlgn="auto">
              <a:spcBef>
                <a:spcPts val="0"/>
              </a:spcBef>
              <a:spcAft>
                <a:spcPts val="0"/>
              </a:spcAft>
            </a:pPr>
            <a:r>
              <a:rPr lang="da-DK" sz="1800" dirty="0" smtClean="0"/>
              <a:t>One brand</a:t>
            </a:r>
          </a:p>
          <a:p>
            <a:pPr fontAlgn="auto">
              <a:spcBef>
                <a:spcPts val="0"/>
              </a:spcBef>
              <a:spcAft>
                <a:spcPts val="0"/>
              </a:spcAft>
            </a:pPr>
            <a:endParaRPr lang="da-DK" sz="1800" dirty="0"/>
          </a:p>
          <a:p>
            <a:pPr fontAlgn="auto">
              <a:spcBef>
                <a:spcPts val="0"/>
              </a:spcBef>
              <a:spcAft>
                <a:spcPts val="0"/>
              </a:spcAft>
            </a:pPr>
            <a:r>
              <a:rPr lang="da-DK" sz="1800" b="1" dirty="0" smtClean="0"/>
              <a:t>New </a:t>
            </a:r>
            <a:r>
              <a:rPr lang="da-DK" sz="1800" b="1" dirty="0" err="1" smtClean="0"/>
              <a:t>Culture</a:t>
            </a:r>
            <a:endParaRPr lang="da-DK" sz="1800" b="1" dirty="0" smtClean="0"/>
          </a:p>
          <a:p>
            <a:pPr fontAlgn="auto">
              <a:spcBef>
                <a:spcPts val="0"/>
              </a:spcBef>
              <a:spcAft>
                <a:spcPts val="0"/>
              </a:spcAft>
            </a:pPr>
            <a:r>
              <a:rPr lang="da-DK" sz="1800" dirty="0" smtClean="0"/>
              <a:t>New CIO</a:t>
            </a:r>
          </a:p>
          <a:p>
            <a:pPr fontAlgn="auto">
              <a:spcBef>
                <a:spcPts val="0"/>
              </a:spcBef>
              <a:spcAft>
                <a:spcPts val="0"/>
              </a:spcAft>
            </a:pPr>
            <a:r>
              <a:rPr lang="da-DK" sz="1800" dirty="0" smtClean="0"/>
              <a:t>All driven</a:t>
            </a:r>
          </a:p>
          <a:p>
            <a:pPr fontAlgn="auto">
              <a:spcBef>
                <a:spcPts val="0"/>
              </a:spcBef>
              <a:spcAft>
                <a:spcPts val="0"/>
              </a:spcAft>
            </a:pPr>
            <a:r>
              <a:rPr lang="da-DK" sz="1800" dirty="0" smtClean="0"/>
              <a:t>Moden</a:t>
            </a:r>
          </a:p>
          <a:p>
            <a:pPr fontAlgn="auto">
              <a:spcBef>
                <a:spcPts val="0"/>
              </a:spcBef>
              <a:spcAft>
                <a:spcPts val="0"/>
              </a:spcAft>
            </a:pPr>
            <a:endParaRPr lang="da-DK" dirty="0"/>
          </a:p>
        </p:txBody>
      </p:sp>
    </p:spTree>
    <p:extLst>
      <p:ext uri="{BB962C8B-B14F-4D97-AF65-F5344CB8AC3E}">
        <p14:creationId xmlns:p14="http://schemas.microsoft.com/office/powerpoint/2010/main" val="146792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12</a:t>
            </a:fld>
            <a:endParaRPr lang="da-DK" dirty="0"/>
          </a:p>
        </p:txBody>
      </p:sp>
    </p:spTree>
    <p:extLst>
      <p:ext uri="{BB962C8B-B14F-4D97-AF65-F5344CB8AC3E}">
        <p14:creationId xmlns:p14="http://schemas.microsoft.com/office/powerpoint/2010/main" val="3358294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13</a:t>
            </a:fld>
            <a:endParaRPr lang="da-DK" dirty="0"/>
          </a:p>
        </p:txBody>
      </p:sp>
    </p:spTree>
    <p:extLst>
      <p:ext uri="{BB962C8B-B14F-4D97-AF65-F5344CB8AC3E}">
        <p14:creationId xmlns:p14="http://schemas.microsoft.com/office/powerpoint/2010/main" val="170381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14</a:t>
            </a:fld>
            <a:endParaRPr lang="da-DK" dirty="0"/>
          </a:p>
        </p:txBody>
      </p:sp>
    </p:spTree>
    <p:extLst>
      <p:ext uri="{BB962C8B-B14F-4D97-AF65-F5344CB8AC3E}">
        <p14:creationId xmlns:p14="http://schemas.microsoft.com/office/powerpoint/2010/main" val="30900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15</a:t>
            </a:fld>
            <a:endParaRPr lang="da-DK" dirty="0"/>
          </a:p>
        </p:txBody>
      </p:sp>
    </p:spTree>
    <p:extLst>
      <p:ext uri="{BB962C8B-B14F-4D97-AF65-F5344CB8AC3E}">
        <p14:creationId xmlns:p14="http://schemas.microsoft.com/office/powerpoint/2010/main" val="242338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16</a:t>
            </a:fld>
            <a:endParaRPr lang="da-DK" dirty="0"/>
          </a:p>
        </p:txBody>
      </p:sp>
    </p:spTree>
    <p:extLst>
      <p:ext uri="{BB962C8B-B14F-4D97-AF65-F5344CB8AC3E}">
        <p14:creationId xmlns:p14="http://schemas.microsoft.com/office/powerpoint/2010/main" val="407687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17</a:t>
            </a:fld>
            <a:endParaRPr lang="da-DK" dirty="0"/>
          </a:p>
        </p:txBody>
      </p:sp>
    </p:spTree>
    <p:extLst>
      <p:ext uri="{BB962C8B-B14F-4D97-AF65-F5344CB8AC3E}">
        <p14:creationId xmlns:p14="http://schemas.microsoft.com/office/powerpoint/2010/main" val="409006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18</a:t>
            </a:fld>
            <a:endParaRPr lang="da-DK" dirty="0"/>
          </a:p>
        </p:txBody>
      </p:sp>
    </p:spTree>
    <p:extLst>
      <p:ext uri="{BB962C8B-B14F-4D97-AF65-F5344CB8AC3E}">
        <p14:creationId xmlns:p14="http://schemas.microsoft.com/office/powerpoint/2010/main" val="200754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19</a:t>
            </a:fld>
            <a:endParaRPr lang="da-DK" dirty="0"/>
          </a:p>
        </p:txBody>
      </p:sp>
    </p:spTree>
    <p:extLst>
      <p:ext uri="{BB962C8B-B14F-4D97-AF65-F5344CB8AC3E}">
        <p14:creationId xmlns:p14="http://schemas.microsoft.com/office/powerpoint/2010/main" val="116131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My name is xxx and this is xxx. We both work for Realdania – a philanthropic organization that gives out grants to support the quality of lives for people in Denmark.</a:t>
            </a:r>
            <a:endParaRPr lang="da-DK" dirty="0"/>
          </a:p>
          <a:p>
            <a:endParaRPr lang="da-DK" dirty="0" smtClean="0"/>
          </a:p>
          <a:p>
            <a:endParaRPr lang="da-DK" dirty="0"/>
          </a:p>
        </p:txBody>
      </p:sp>
      <p:sp>
        <p:nvSpPr>
          <p:cNvPr id="4" name="Pladsholder til slidenummer 3"/>
          <p:cNvSpPr>
            <a:spLocks noGrp="1"/>
          </p:cNvSpPr>
          <p:nvPr>
            <p:ph type="sldNum" sz="quarter" idx="10"/>
          </p:nvPr>
        </p:nvSpPr>
        <p:spPr/>
        <p:txBody>
          <a:bodyPr/>
          <a:lstStyle/>
          <a:p>
            <a:fld id="{F30FC4D8-E122-42A9-B978-29141A367638}" type="slidenum">
              <a:rPr lang="da-DK" smtClean="0"/>
              <a:t>2</a:t>
            </a:fld>
            <a:endParaRPr lang="da-DK" dirty="0"/>
          </a:p>
        </p:txBody>
      </p:sp>
    </p:spTree>
    <p:extLst>
      <p:ext uri="{BB962C8B-B14F-4D97-AF65-F5344CB8AC3E}">
        <p14:creationId xmlns:p14="http://schemas.microsoft.com/office/powerpoint/2010/main" val="4088903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20</a:t>
            </a:fld>
            <a:endParaRPr lang="da-DK" dirty="0"/>
          </a:p>
        </p:txBody>
      </p:sp>
    </p:spTree>
    <p:extLst>
      <p:ext uri="{BB962C8B-B14F-4D97-AF65-F5344CB8AC3E}">
        <p14:creationId xmlns:p14="http://schemas.microsoft.com/office/powerpoint/2010/main" val="409692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21</a:t>
            </a:fld>
            <a:endParaRPr lang="da-DK" dirty="0"/>
          </a:p>
        </p:txBody>
      </p:sp>
    </p:spTree>
    <p:extLst>
      <p:ext uri="{BB962C8B-B14F-4D97-AF65-F5344CB8AC3E}">
        <p14:creationId xmlns:p14="http://schemas.microsoft.com/office/powerpoint/2010/main" val="121834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22</a:t>
            </a:fld>
            <a:endParaRPr lang="da-DK"/>
          </a:p>
        </p:txBody>
      </p:sp>
    </p:spTree>
    <p:extLst>
      <p:ext uri="{BB962C8B-B14F-4D97-AF65-F5344CB8AC3E}">
        <p14:creationId xmlns:p14="http://schemas.microsoft.com/office/powerpoint/2010/main" val="2332539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23</a:t>
            </a:fld>
            <a:endParaRPr lang="da-DK" dirty="0"/>
          </a:p>
        </p:txBody>
      </p:sp>
    </p:spTree>
    <p:extLst>
      <p:ext uri="{BB962C8B-B14F-4D97-AF65-F5344CB8AC3E}">
        <p14:creationId xmlns:p14="http://schemas.microsoft.com/office/powerpoint/2010/main" val="1678537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24</a:t>
            </a:fld>
            <a:endParaRPr lang="da-DK" dirty="0"/>
          </a:p>
        </p:txBody>
      </p:sp>
    </p:spTree>
    <p:extLst>
      <p:ext uri="{BB962C8B-B14F-4D97-AF65-F5344CB8AC3E}">
        <p14:creationId xmlns:p14="http://schemas.microsoft.com/office/powerpoint/2010/main" val="264189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25</a:t>
            </a:fld>
            <a:endParaRPr lang="da-DK" dirty="0"/>
          </a:p>
        </p:txBody>
      </p:sp>
    </p:spTree>
    <p:extLst>
      <p:ext uri="{BB962C8B-B14F-4D97-AF65-F5344CB8AC3E}">
        <p14:creationId xmlns:p14="http://schemas.microsoft.com/office/powerpoint/2010/main" val="3970511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26</a:t>
            </a:fld>
            <a:endParaRPr lang="da-DK" dirty="0"/>
          </a:p>
        </p:txBody>
      </p:sp>
    </p:spTree>
    <p:extLst>
      <p:ext uri="{BB962C8B-B14F-4D97-AF65-F5344CB8AC3E}">
        <p14:creationId xmlns:p14="http://schemas.microsoft.com/office/powerpoint/2010/main" val="2885739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27</a:t>
            </a:fld>
            <a:endParaRPr lang="da-DK" dirty="0"/>
          </a:p>
        </p:txBody>
      </p:sp>
    </p:spTree>
    <p:extLst>
      <p:ext uri="{BB962C8B-B14F-4D97-AF65-F5344CB8AC3E}">
        <p14:creationId xmlns:p14="http://schemas.microsoft.com/office/powerpoint/2010/main" val="1740264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28</a:t>
            </a:fld>
            <a:endParaRPr lang="da-DK" dirty="0"/>
          </a:p>
        </p:txBody>
      </p:sp>
    </p:spTree>
    <p:extLst>
      <p:ext uri="{BB962C8B-B14F-4D97-AF65-F5344CB8AC3E}">
        <p14:creationId xmlns:p14="http://schemas.microsoft.com/office/powerpoint/2010/main" val="207545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29</a:t>
            </a:fld>
            <a:endParaRPr lang="da-DK" dirty="0"/>
          </a:p>
        </p:txBody>
      </p:sp>
    </p:spTree>
    <p:extLst>
      <p:ext uri="{BB962C8B-B14F-4D97-AF65-F5344CB8AC3E}">
        <p14:creationId xmlns:p14="http://schemas.microsoft.com/office/powerpoint/2010/main" val="330612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Our intranet is called “</a:t>
            </a:r>
            <a:r>
              <a:rPr lang="en-US" dirty="0" err="1"/>
              <a:t>Jarmers</a:t>
            </a:r>
            <a:r>
              <a:rPr lang="en-US" dirty="0"/>
              <a:t> </a:t>
            </a:r>
            <a:r>
              <a:rPr lang="en-US" dirty="0" err="1"/>
              <a:t>Hjørne</a:t>
            </a:r>
            <a:r>
              <a:rPr lang="en-US" dirty="0"/>
              <a:t>” – or in English “</a:t>
            </a:r>
            <a:r>
              <a:rPr lang="en-US" dirty="0" err="1"/>
              <a:t>Jarmer’s</a:t>
            </a:r>
            <a:r>
              <a:rPr lang="en-US" dirty="0"/>
              <a:t> Corner”. A name which came about after a naming competition in our organization.</a:t>
            </a:r>
            <a:endParaRPr lang="da-DK" dirty="0"/>
          </a:p>
          <a:p>
            <a:r>
              <a:rPr lang="en-US" dirty="0"/>
              <a:t> </a:t>
            </a:r>
            <a:endParaRPr lang="da-DK" dirty="0"/>
          </a:p>
          <a:p>
            <a:r>
              <a:rPr lang="en-US" dirty="0"/>
              <a:t>We are actually very proud of our intranet which have created (and still creates) great value in our organization. With a strong strategic and conscious effort, it is an import tool to develop the culture of our organization</a:t>
            </a:r>
            <a:endParaRPr lang="da-DK" dirty="0"/>
          </a:p>
          <a:p>
            <a:r>
              <a:rPr lang="en-US" dirty="0"/>
              <a:t> </a:t>
            </a:r>
            <a:endParaRPr lang="da-DK" dirty="0"/>
          </a:p>
          <a:p>
            <a:r>
              <a:rPr lang="en-US" dirty="0"/>
              <a:t>We also receive this price with awe because we know there are so many good intranet solutions out there – and many of you present many here today. Intranets that are also worthy of the title as Denmark’s best intranet 2016. We know of intranets, which in size, tools and cool features are better than ours.</a:t>
            </a:r>
            <a:endParaRPr lang="da-DK" dirty="0"/>
          </a:p>
          <a:p>
            <a:r>
              <a:rPr lang="en-US" dirty="0"/>
              <a:t> </a:t>
            </a:r>
            <a:endParaRPr lang="da-DK" dirty="0"/>
          </a:p>
          <a:p>
            <a:r>
              <a:rPr lang="en-US" dirty="0"/>
              <a:t>But now that we have received the prize we would also like to defend it. And to understand the value of our intranet, we would to tell about ourselves and how our intranet has played a very important part in the transformation of our organization and the value that it has created for Realdania. </a:t>
            </a:r>
            <a:endParaRPr lang="da-DK" dirty="0"/>
          </a:p>
          <a:p>
            <a:r>
              <a:rPr lang="da-DK" dirty="0"/>
              <a:t> </a:t>
            </a:r>
          </a:p>
          <a:p>
            <a:endParaRPr lang="da-DK" dirty="0"/>
          </a:p>
          <a:p>
            <a:endParaRPr lang="da-DK" dirty="0"/>
          </a:p>
        </p:txBody>
      </p:sp>
      <p:sp>
        <p:nvSpPr>
          <p:cNvPr id="4" name="Pladsholder til slidenummer 3"/>
          <p:cNvSpPr>
            <a:spLocks noGrp="1"/>
          </p:cNvSpPr>
          <p:nvPr>
            <p:ph type="sldNum" sz="quarter" idx="10"/>
          </p:nvPr>
        </p:nvSpPr>
        <p:spPr/>
        <p:txBody>
          <a:bodyPr/>
          <a:lstStyle/>
          <a:p>
            <a:fld id="{F30FC4D8-E122-42A9-B978-29141A367638}" type="slidenum">
              <a:rPr lang="da-DK" smtClean="0"/>
              <a:t>3</a:t>
            </a:fld>
            <a:endParaRPr lang="da-DK" dirty="0"/>
          </a:p>
        </p:txBody>
      </p:sp>
    </p:spTree>
    <p:extLst>
      <p:ext uri="{BB962C8B-B14F-4D97-AF65-F5344CB8AC3E}">
        <p14:creationId xmlns:p14="http://schemas.microsoft.com/office/powerpoint/2010/main" val="140475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30</a:t>
            </a:fld>
            <a:endParaRPr lang="da-DK" dirty="0"/>
          </a:p>
        </p:txBody>
      </p:sp>
    </p:spTree>
    <p:extLst>
      <p:ext uri="{BB962C8B-B14F-4D97-AF65-F5344CB8AC3E}">
        <p14:creationId xmlns:p14="http://schemas.microsoft.com/office/powerpoint/2010/main" val="484325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31</a:t>
            </a:fld>
            <a:endParaRPr lang="da-DK" dirty="0"/>
          </a:p>
        </p:txBody>
      </p:sp>
    </p:spTree>
    <p:extLst>
      <p:ext uri="{BB962C8B-B14F-4D97-AF65-F5344CB8AC3E}">
        <p14:creationId xmlns:p14="http://schemas.microsoft.com/office/powerpoint/2010/main" val="4230027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30FC4D8-E122-42A9-B978-29141A367638}" type="slidenum">
              <a:rPr lang="da-DK" smtClean="0"/>
              <a:t>32</a:t>
            </a:fld>
            <a:endParaRPr lang="da-DK" dirty="0"/>
          </a:p>
        </p:txBody>
      </p:sp>
    </p:spTree>
    <p:extLst>
      <p:ext uri="{BB962C8B-B14F-4D97-AF65-F5344CB8AC3E}">
        <p14:creationId xmlns:p14="http://schemas.microsoft.com/office/powerpoint/2010/main" val="1121480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Again </a:t>
            </a:r>
            <a:r>
              <a:rPr lang="da-DK" dirty="0" err="1"/>
              <a:t>Thanks</a:t>
            </a:r>
            <a:r>
              <a:rPr lang="da-DK" dirty="0"/>
              <a:t> a </a:t>
            </a:r>
            <a:r>
              <a:rPr lang="da-DK" dirty="0" err="1"/>
              <a:t>lot</a:t>
            </a:r>
            <a:r>
              <a:rPr lang="da-DK" dirty="0"/>
              <a:t> for the Intranet Award </a:t>
            </a:r>
          </a:p>
          <a:p>
            <a:r>
              <a:rPr lang="da-DK" dirty="0" err="1"/>
              <a:t>We</a:t>
            </a:r>
            <a:r>
              <a:rPr lang="da-DK" dirty="0"/>
              <a:t> </a:t>
            </a:r>
            <a:r>
              <a:rPr lang="da-DK" dirty="0" err="1"/>
              <a:t>promise</a:t>
            </a:r>
            <a:r>
              <a:rPr lang="da-DK" dirty="0"/>
              <a:t> to hold the banner </a:t>
            </a:r>
            <a:r>
              <a:rPr lang="da-DK" dirty="0" smtClean="0"/>
              <a:t>High</a:t>
            </a:r>
            <a:endParaRPr lang="da-DK" dirty="0"/>
          </a:p>
        </p:txBody>
      </p:sp>
      <p:sp>
        <p:nvSpPr>
          <p:cNvPr id="4" name="Pladsholder til slidenummer 3"/>
          <p:cNvSpPr>
            <a:spLocks noGrp="1"/>
          </p:cNvSpPr>
          <p:nvPr>
            <p:ph type="sldNum" sz="quarter" idx="10"/>
          </p:nvPr>
        </p:nvSpPr>
        <p:spPr/>
        <p:txBody>
          <a:bodyPr/>
          <a:lstStyle/>
          <a:p>
            <a:fld id="{F30FC4D8-E122-42A9-B978-29141A367638}" type="slidenum">
              <a:rPr lang="da-DK" smtClean="0"/>
              <a:t>33</a:t>
            </a:fld>
            <a:endParaRPr lang="da-DK" dirty="0"/>
          </a:p>
        </p:txBody>
      </p:sp>
    </p:spTree>
    <p:extLst>
      <p:ext uri="{BB962C8B-B14F-4D97-AF65-F5344CB8AC3E}">
        <p14:creationId xmlns:p14="http://schemas.microsoft.com/office/powerpoint/2010/main" val="173186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You</a:t>
            </a:r>
            <a:r>
              <a:rPr lang="da-DK" dirty="0"/>
              <a:t> </a:t>
            </a:r>
            <a:r>
              <a:rPr lang="da-DK" dirty="0" err="1"/>
              <a:t>are</a:t>
            </a:r>
            <a:r>
              <a:rPr lang="da-DK" dirty="0"/>
              <a:t> </a:t>
            </a:r>
            <a:r>
              <a:rPr lang="da-DK" dirty="0" err="1"/>
              <a:t>Allways</a:t>
            </a:r>
            <a:r>
              <a:rPr lang="da-DK" dirty="0"/>
              <a:t> </a:t>
            </a:r>
            <a:r>
              <a:rPr lang="da-DK" dirty="0" err="1"/>
              <a:t>welcome</a:t>
            </a:r>
            <a:r>
              <a:rPr lang="da-DK" dirty="0"/>
              <a:t> to Contact Per and </a:t>
            </a:r>
            <a:r>
              <a:rPr lang="da-DK" dirty="0" err="1"/>
              <a:t>me</a:t>
            </a:r>
            <a:r>
              <a:rPr lang="da-DK" dirty="0"/>
              <a:t> for dialog, information and </a:t>
            </a:r>
            <a:r>
              <a:rPr lang="da-DK" dirty="0" err="1"/>
              <a:t>comments</a:t>
            </a:r>
            <a:endParaRPr lang="da-DK" dirty="0"/>
          </a:p>
          <a:p>
            <a:r>
              <a:rPr lang="da-DK" dirty="0" err="1"/>
              <a:t>You</a:t>
            </a:r>
            <a:r>
              <a:rPr lang="da-DK" dirty="0"/>
              <a:t> Can Contact US on</a:t>
            </a:r>
          </a:p>
          <a:p>
            <a:r>
              <a:rPr lang="da-DK" dirty="0"/>
              <a:t>Twitter, Instagram, LinkedIn, e-mail or simpelt just Rights </a:t>
            </a:r>
            <a:r>
              <a:rPr lang="da-DK" dirty="0" err="1"/>
              <a:t>after</a:t>
            </a:r>
            <a:r>
              <a:rPr lang="da-DK" dirty="0"/>
              <a:t> </a:t>
            </a:r>
            <a:r>
              <a:rPr lang="da-DK" dirty="0" err="1"/>
              <a:t>our</a:t>
            </a:r>
            <a:r>
              <a:rPr lang="da-DK" dirty="0"/>
              <a:t> præsentation </a:t>
            </a:r>
          </a:p>
          <a:p>
            <a:r>
              <a:rPr lang="da-DK" dirty="0" err="1"/>
              <a:t>Thank</a:t>
            </a:r>
            <a:r>
              <a:rPr lang="da-DK" dirty="0"/>
              <a:t> </a:t>
            </a:r>
            <a:r>
              <a:rPr lang="da-DK" dirty="0" err="1"/>
              <a:t>you</a:t>
            </a:r>
            <a:r>
              <a:rPr lang="da-DK" dirty="0"/>
              <a:t> for </a:t>
            </a:r>
            <a:r>
              <a:rPr lang="da-DK" dirty="0" err="1"/>
              <a:t>listening</a:t>
            </a:r>
            <a:r>
              <a:rPr lang="da-DK" dirty="0"/>
              <a:t> and have </a:t>
            </a:r>
            <a:r>
              <a:rPr lang="da-DK" dirty="0" err="1"/>
              <a:t>good</a:t>
            </a:r>
            <a:r>
              <a:rPr lang="da-DK" dirty="0"/>
              <a:t> </a:t>
            </a:r>
            <a:r>
              <a:rPr lang="da-DK" dirty="0" err="1"/>
              <a:t>evening</a:t>
            </a:r>
            <a:r>
              <a:rPr lang="da-DK" dirty="0"/>
              <a:t> </a:t>
            </a:r>
          </a:p>
          <a:p>
            <a:endParaRPr lang="da-DK" dirty="0"/>
          </a:p>
          <a:p>
            <a:endParaRPr lang="da-DK" dirty="0"/>
          </a:p>
        </p:txBody>
      </p:sp>
      <p:sp>
        <p:nvSpPr>
          <p:cNvPr id="4" name="Pladsholder til slidenummer 3"/>
          <p:cNvSpPr>
            <a:spLocks noGrp="1"/>
          </p:cNvSpPr>
          <p:nvPr>
            <p:ph type="sldNum" sz="quarter" idx="10"/>
          </p:nvPr>
        </p:nvSpPr>
        <p:spPr/>
        <p:txBody>
          <a:bodyPr/>
          <a:lstStyle/>
          <a:p>
            <a:fld id="{F30FC4D8-E122-42A9-B978-29141A367638}" type="slidenum">
              <a:rPr lang="da-DK" smtClean="0"/>
              <a:t>34</a:t>
            </a:fld>
            <a:endParaRPr lang="da-DK" dirty="0"/>
          </a:p>
        </p:txBody>
      </p:sp>
    </p:spTree>
    <p:extLst>
      <p:ext uri="{BB962C8B-B14F-4D97-AF65-F5344CB8AC3E}">
        <p14:creationId xmlns:p14="http://schemas.microsoft.com/office/powerpoint/2010/main" val="369508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4</a:t>
            </a:fld>
            <a:endParaRPr lang="da-DK" dirty="0"/>
          </a:p>
        </p:txBody>
      </p:sp>
    </p:spTree>
    <p:extLst>
      <p:ext uri="{BB962C8B-B14F-4D97-AF65-F5344CB8AC3E}">
        <p14:creationId xmlns:p14="http://schemas.microsoft.com/office/powerpoint/2010/main" val="107273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5</a:t>
            </a:fld>
            <a:endParaRPr lang="da-DK" dirty="0"/>
          </a:p>
        </p:txBody>
      </p:sp>
    </p:spTree>
    <p:extLst>
      <p:ext uri="{BB962C8B-B14F-4D97-AF65-F5344CB8AC3E}">
        <p14:creationId xmlns:p14="http://schemas.microsoft.com/office/powerpoint/2010/main" val="196539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6</a:t>
            </a:fld>
            <a:endParaRPr lang="da-DK" dirty="0"/>
          </a:p>
        </p:txBody>
      </p:sp>
    </p:spTree>
    <p:extLst>
      <p:ext uri="{BB962C8B-B14F-4D97-AF65-F5344CB8AC3E}">
        <p14:creationId xmlns:p14="http://schemas.microsoft.com/office/powerpoint/2010/main" val="217910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7</a:t>
            </a:fld>
            <a:endParaRPr lang="da-DK" dirty="0"/>
          </a:p>
        </p:txBody>
      </p:sp>
    </p:spTree>
    <p:extLst>
      <p:ext uri="{BB962C8B-B14F-4D97-AF65-F5344CB8AC3E}">
        <p14:creationId xmlns:p14="http://schemas.microsoft.com/office/powerpoint/2010/main" val="76701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8</a:t>
            </a:fld>
            <a:endParaRPr lang="da-DK" dirty="0"/>
          </a:p>
        </p:txBody>
      </p:sp>
    </p:spTree>
    <p:extLst>
      <p:ext uri="{BB962C8B-B14F-4D97-AF65-F5344CB8AC3E}">
        <p14:creationId xmlns:p14="http://schemas.microsoft.com/office/powerpoint/2010/main" val="127671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30FC4D8-E122-42A9-B978-29141A367638}" type="slidenum">
              <a:rPr lang="da-DK" smtClean="0"/>
              <a:t>9</a:t>
            </a:fld>
            <a:endParaRPr lang="da-DK" dirty="0"/>
          </a:p>
        </p:txBody>
      </p:sp>
    </p:spTree>
    <p:extLst>
      <p:ext uri="{BB962C8B-B14F-4D97-AF65-F5344CB8AC3E}">
        <p14:creationId xmlns:p14="http://schemas.microsoft.com/office/powerpoint/2010/main" val="2337750946"/>
      </p:ext>
    </p:extLst>
  </p:cSld>
  <p:clrMapOvr>
    <a:masterClrMapping/>
  </p:clrMapOvr>
</p:notes>
</file>

<file path=ppt/slideLayouts/_rels/slideLayout1.xml.rels><?xml version="1.0" encoding="UTF-8" standalone="yes" ?><Relationships xmlns="http://schemas.openxmlformats.org/package/2006/relationships"><Relationship Id="rId3" Target="../media/image2.emf" Type="http://schemas.openxmlformats.org/officeDocument/2006/relationships/image"/><Relationship Id="rId2" Target="../media/image1.emf" Type="http://schemas.openxmlformats.org/officeDocument/2006/relationships/image"/><Relationship Id="rId1" Target="../slideMasters/slideMaster1.xml" Type="http://schemas.openxmlformats.org/officeDocument/2006/relationships/slideMaster"/><Relationship Id="rId5" Target="../media/image4.jpeg" Type="http://schemas.openxmlformats.org/officeDocument/2006/relationships/image"/><Relationship Id="rId4" Target="../media/image3.png" Type="http://schemas.openxmlformats.org/officeDocument/2006/relationships/image"/></Relationships>
</file>

<file path=ppt/slideLayouts/_rels/slideLayout10.xml.rels><?xml version="1.0" encoding="UTF-8" standalone="yes" ?><Relationships xmlns="http://schemas.openxmlformats.org/package/2006/relationships"><Relationship Id="rId3" Target="../media/image3.png" Type="http://schemas.openxmlformats.org/officeDocument/2006/relationships/image"/><Relationship Id="rId2" Target="../media/image1.emf" Type="http://schemas.openxmlformats.org/officeDocument/2006/relationships/image"/><Relationship Id="rId1" Target="../slideMasters/slideMaster1.xml" Type="http://schemas.openxmlformats.org/officeDocument/2006/relationships/slideMaster"/><Relationship Id="rId4" Target="../media/image4.jpeg" Type="http://schemas.openxmlformats.org/officeDocument/2006/relationships/image"/></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arget="../media/image3.png" Type="http://schemas.openxmlformats.org/officeDocument/2006/relationships/image"/><Relationship Id="rId2" Target="../media/image1.emf" Type="http://schemas.openxmlformats.org/officeDocument/2006/relationships/image"/><Relationship Id="rId1" Target="../slideMasters/slideMaster1.xml" Type="http://schemas.openxmlformats.org/officeDocument/2006/relationships/slideMaster"/><Relationship Id="rId5" Target="../media/image2.emf" Type="http://schemas.openxmlformats.org/officeDocument/2006/relationships/image"/><Relationship Id="rId4" Target="../media/image4.jpeg" Type="http://schemas.openxmlformats.org/officeDocument/2006/relationships/image"/></Relationships>
</file>

<file path=ppt/slideLayouts/_rels/slideLayout33.xml.rels><?xml version="1.0" encoding="UTF-8" standalone="yes" ?><Relationships xmlns="http://schemas.openxmlformats.org/package/2006/relationships"><Relationship Id="rId3" Target="../media/image3.png" Type="http://schemas.openxmlformats.org/officeDocument/2006/relationships/image"/><Relationship Id="rId2" Target="../media/image1.emf" Type="http://schemas.openxmlformats.org/officeDocument/2006/relationships/image"/><Relationship Id="rId1" Target="../slideMasters/slideMaster1.xml" Type="http://schemas.openxmlformats.org/officeDocument/2006/relationships/slideMaster"/><Relationship Id="rId5" Target="../media/image2.emf" Type="http://schemas.openxmlformats.org/officeDocument/2006/relationships/image"/><Relationship Id="rId4" Target="../media/image4.jpeg" Type="http://schemas.openxmlformats.org/officeDocument/2006/relationships/image"/></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Masters/slideMaster1.xml" Type="http://schemas.openxmlformats.org/officeDocument/2006/relationships/slideMaster"/><Relationship Id="rId5" Target="../media/image4.jpeg" Type="http://schemas.openxmlformats.org/officeDocument/2006/relationships/image"/><Relationship Id="rId4" Target="../media/image3.png" Type="http://schemas.openxmlformats.org/officeDocument/2006/relationships/image"/></Relationships>
</file>

<file path=ppt/slideLayouts/_rels/slideLayout5.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Masters/slideMaster1.xml" Type="http://schemas.openxmlformats.org/officeDocument/2006/relationships/slideMaster"/><Relationship Id="rId5" Target="../media/image4.jpeg" Type="http://schemas.openxmlformats.org/officeDocument/2006/relationships/image"/><Relationship Id="rId4" Target="../media/image3.png" Type="http://schemas.openxmlformats.org/officeDocument/2006/relationships/image"/></Relationships>
</file>

<file path=ppt/slideLayouts/_rels/slideLayout6.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Masters/slideMaster1.xml" Type="http://schemas.openxmlformats.org/officeDocument/2006/relationships/slideMaster"/><Relationship Id="rId5" Target="../media/image4.jpeg" Type="http://schemas.openxmlformats.org/officeDocument/2006/relationships/image"/><Relationship Id="rId4" Target="../media/image3.png" Type="http://schemas.openxmlformats.org/officeDocument/2006/relationships/image"/></Relationships>
</file>

<file path=ppt/slideLayouts/_rels/slideLayout7.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Masters/slideMaster1.xml" Type="http://schemas.openxmlformats.org/officeDocument/2006/relationships/slideMaster"/><Relationship Id="rId5" Target="../media/image4.jpeg" Type="http://schemas.openxmlformats.org/officeDocument/2006/relationships/image"/><Relationship Id="rId4" Target="../media/image3.png" Type="http://schemas.openxmlformats.org/officeDocument/2006/relationships/image"/></Relationships>
</file>

<file path=ppt/slideLayouts/_rels/slideLayout8.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3" Target="../media/image3.png" Type="http://schemas.openxmlformats.org/officeDocument/2006/relationships/image"/><Relationship Id="rId2" Target="../media/image1.emf" Type="http://schemas.openxmlformats.org/officeDocument/2006/relationships/image"/><Relationship Id="rId1" Target="../slideMasters/slideMaster1.xml" Type="http://schemas.openxmlformats.org/officeDocument/2006/relationships/slideMaster"/><Relationship Id="rId4" Target="../media/image4.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breaker billede I">
    <p:spTree>
      <p:nvGrpSpPr>
        <p:cNvPr id="1" name=""/>
        <p:cNvGrpSpPr/>
        <p:nvPr/>
      </p:nvGrpSpPr>
      <p:grpSpPr>
        <a:xfrm>
          <a:off x="0" y="0"/>
          <a:ext cx="0" cy="0"/>
          <a:chOff x="0" y="0"/>
          <a:chExt cx="0" cy="0"/>
        </a:xfrm>
      </p:grpSpPr>
      <p:sp>
        <p:nvSpPr>
          <p:cNvPr id="3" name="Pladsholder til billede 2"/>
          <p:cNvSpPr>
            <a:spLocks noGrp="1"/>
          </p:cNvSpPr>
          <p:nvPr>
            <p:ph type="pic" sz="quarter" idx="10" hasCustomPrompt="1"/>
          </p:nvPr>
        </p:nvSpPr>
        <p:spPr>
          <a:xfrm>
            <a:off x="-1" y="0"/>
            <a:ext cx="12188825" cy="6858000"/>
          </a:xfrm>
          <a:solidFill>
            <a:schemeClr val="bg1"/>
          </a:solidFill>
        </p:spPr>
        <p:txBody>
          <a:bodyPr tIns="1044000" anchor="ctr" anchorCtr="0"/>
          <a:lstStyle>
            <a:lvl1pPr algn="ctr">
              <a:defRPr b="0" baseline="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4" name="Title 1"/>
          <p:cNvSpPr>
            <a:spLocks noGrp="1"/>
          </p:cNvSpPr>
          <p:nvPr>
            <p:ph type="title" hasCustomPrompt="1"/>
          </p:nvPr>
        </p:nvSpPr>
        <p:spPr>
          <a:xfrm>
            <a:off x="98224" y="386285"/>
            <a:ext cx="8912512" cy="1661993"/>
          </a:xfrm>
        </p:spPr>
        <p:txBody>
          <a:bodyPr wrap="square">
            <a:spAutoFit/>
          </a:bodyPr>
          <a:lstStyle>
            <a:lvl1pPr>
              <a:lnSpc>
                <a:spcPct val="72000"/>
              </a:lnSpc>
              <a:defRPr sz="15000">
                <a:solidFill>
                  <a:srgbClr val="FA1E32"/>
                </a:solidFill>
              </a:defRPr>
            </a:lvl1pPr>
          </a:lstStyle>
          <a:p>
            <a:r>
              <a:rPr lang="da-DK" dirty="0" smtClean="0"/>
              <a:t>Title</a:t>
            </a:r>
            <a:endParaRPr lang="da-DK" dirty="0"/>
          </a:p>
        </p:txBody>
      </p:sp>
      <p:sp>
        <p:nvSpPr>
          <p:cNvPr id="5" name="Pladsholder til tekst(logo) 20"/>
          <p:cNvSpPr>
            <a:spLocks noGrp="1"/>
          </p:cNvSpPr>
          <p:nvPr>
            <p:ph type="body" sz="quarter" idx="19" hasCustomPrompt="1"/>
          </p:nvPr>
        </p:nvSpPr>
        <p:spPr>
          <a:xfrm>
            <a:off x="11309566" y="251881"/>
            <a:ext cx="630000" cy="385200"/>
          </a:xfrm>
          <a:blipFill>
            <a:blip r:embed="rId2"/>
            <a:stretch>
              <a:fillRect/>
            </a:stretch>
          </a:blipFill>
        </p:spPr>
        <p:txBody>
          <a:bodyPr/>
          <a:lstStyle>
            <a:lvl1pPr>
              <a:lnSpc>
                <a:spcPct val="50000"/>
              </a:lnSpc>
              <a:spcAft>
                <a:spcPts val="0"/>
              </a:spcAft>
              <a:defRPr sz="100" b="0"/>
            </a:lvl1pPr>
          </a:lstStyle>
          <a:p>
            <a:pPr lvl="0"/>
            <a:r>
              <a:rPr lang="da-DK" dirty="0" smtClean="0"/>
              <a:t>.</a:t>
            </a:r>
          </a:p>
        </p:txBody>
      </p:sp>
      <p:sp>
        <p:nvSpPr>
          <p:cNvPr id="8" name="Pladsholder til tekst 7"/>
          <p:cNvSpPr>
            <a:spLocks noGrp="1"/>
          </p:cNvSpPr>
          <p:nvPr>
            <p:ph type="body" sz="quarter" idx="20" hasCustomPrompt="1"/>
          </p:nvPr>
        </p:nvSpPr>
        <p:spPr>
          <a:xfrm>
            <a:off x="9669600" y="306000"/>
            <a:ext cx="1159200" cy="248400"/>
          </a:xfrm>
          <a:blipFill>
            <a:blip r:embed="rId3"/>
            <a:stretch>
              <a:fillRect/>
            </a:stretch>
          </a:blipFill>
        </p:spPr>
        <p:txBody>
          <a:bodyPr/>
          <a:lstStyle>
            <a:lvl1pPr>
              <a:lnSpc>
                <a:spcPct val="0"/>
              </a:lnSpc>
              <a:spcAft>
                <a:spcPts val="0"/>
              </a:spcAft>
              <a:defRPr sz="100"/>
            </a:lvl1pPr>
          </a:lstStyle>
          <a:p>
            <a:pPr lvl="0"/>
            <a:r>
              <a:rPr lang="da-DK" dirty="0" smtClean="0"/>
              <a:t>.</a:t>
            </a:r>
          </a:p>
        </p:txBody>
      </p:sp>
      <p:sp>
        <p:nvSpPr>
          <p:cNvPr id="6" name="AutoShape 4"/>
          <p:cNvSpPr>
            <a:spLocks/>
          </p:cNvSpPr>
          <p:nvPr userDrawn="1"/>
        </p:nvSpPr>
        <p:spPr bwMode="gray">
          <a:xfrm>
            <a:off x="-2078497" y="0"/>
            <a:ext cx="199118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spcBef>
                <a:spcPts val="300"/>
              </a:spcBef>
              <a:tabLst>
                <a:tab pos="177800" algn="l"/>
              </a:tabLst>
            </a:pPr>
            <a:r>
              <a:rPr lang="da-DK" sz="1000" b="1" noProof="1" smtClean="0">
                <a:solidFill>
                  <a:schemeClr val="tx1">
                    <a:lumMod val="75000"/>
                    <a:lumOff val="25000"/>
                  </a:schemeClr>
                </a:solidFill>
                <a:cs typeface="Arial" charset="0"/>
              </a:rPr>
              <a:t>Vis hjælpelinjer til </a:t>
            </a:r>
            <a:br>
              <a:rPr lang="da-DK" sz="1000" b="1" noProof="1" smtClean="0">
                <a:solidFill>
                  <a:schemeClr val="tx1">
                    <a:lumMod val="75000"/>
                    <a:lumOff val="25000"/>
                  </a:schemeClr>
                </a:solidFill>
                <a:cs typeface="Arial" charset="0"/>
              </a:rPr>
            </a:br>
            <a:r>
              <a:rPr lang="da-DK" sz="1000" b="1" noProof="1" smtClean="0">
                <a:solidFill>
                  <a:schemeClr val="tx1">
                    <a:lumMod val="75000"/>
                    <a:lumOff val="25000"/>
                  </a:schemeClr>
                </a:solidFill>
                <a:cs typeface="Arial" charset="0"/>
              </a:rPr>
              <a:t>placering af billeder</a:t>
            </a:r>
          </a:p>
          <a:p>
            <a:pPr marL="0" indent="0" algn="r" defTabSz="457200">
              <a:spcBef>
                <a:spcPts val="300"/>
              </a:spcBef>
              <a:buNone/>
              <a:tabLst>
                <a:tab pos="177800" algn="l"/>
              </a:tabLst>
            </a:pPr>
            <a:r>
              <a:rPr lang="da-DK" sz="1000" b="1" noProof="1" smtClean="0">
                <a:solidFill>
                  <a:schemeClr val="tx1">
                    <a:lumMod val="75000"/>
                    <a:lumOff val="25000"/>
                  </a:schemeClr>
                </a:solidFill>
              </a:rPr>
              <a:t>1. </a:t>
            </a:r>
            <a:r>
              <a:rPr lang="da-DK" sz="1000" b="0" noProof="1" smtClean="0">
                <a:solidFill>
                  <a:schemeClr val="tx1">
                    <a:lumMod val="75000"/>
                    <a:lumOff val="25000"/>
                  </a:schemeClr>
                </a:solidFill>
              </a:rPr>
              <a:t>K</a:t>
            </a:r>
            <a:r>
              <a:rPr lang="da-DK" sz="1000" noProof="1" smtClean="0">
                <a:solidFill>
                  <a:schemeClr val="tx1">
                    <a:lumMod val="75000"/>
                    <a:lumOff val="25000"/>
                  </a:schemeClr>
                </a:solidFill>
              </a:rPr>
              <a:t>lik på fanen </a:t>
            </a:r>
            <a:r>
              <a:rPr lang="da-DK" sz="1000" b="1" noProof="1" smtClean="0">
                <a:solidFill>
                  <a:schemeClr val="tx1">
                    <a:lumMod val="75000"/>
                    <a:lumOff val="25000"/>
                  </a:schemeClr>
                </a:solidFill>
              </a:rPr>
              <a:t>VIS</a:t>
            </a:r>
            <a:endParaRPr lang="da-DK" sz="1000" b="1" noProof="1" smtClean="0">
              <a:solidFill>
                <a:schemeClr val="tx1">
                  <a:lumMod val="75000"/>
                  <a:lumOff val="25000"/>
                </a:schemeClr>
              </a:solidFill>
              <a:cs typeface="Arial" charset="0"/>
            </a:endParaRPr>
          </a:p>
          <a:p>
            <a:pPr marL="0" indent="0" algn="r" defTabSz="457200">
              <a:spcBef>
                <a:spcPts val="300"/>
              </a:spcBef>
              <a:buFontTx/>
              <a:buNone/>
              <a:tabLst>
                <a:tab pos="177800" algn="l"/>
              </a:tabLst>
            </a:pPr>
            <a:r>
              <a:rPr lang="da-DK" sz="1000" b="1" noProof="1" smtClean="0">
                <a:solidFill>
                  <a:schemeClr val="tx1">
                    <a:lumMod val="75000"/>
                    <a:lumOff val="25000"/>
                  </a:schemeClr>
                </a:solidFill>
                <a:cs typeface="Arial" charset="0"/>
              </a:rPr>
              <a:t>2. </a:t>
            </a:r>
            <a:r>
              <a:rPr lang="da-DK" sz="1000" noProof="1" smtClean="0">
                <a:solidFill>
                  <a:schemeClr val="tx1">
                    <a:lumMod val="75000"/>
                    <a:lumOff val="25000"/>
                  </a:schemeClr>
                </a:solidFill>
              </a:rPr>
              <a:t>Sæt kryds ved</a:t>
            </a:r>
            <a:r>
              <a:rPr lang="da-DK" sz="1000" baseline="0" noProof="1" smtClean="0">
                <a:solidFill>
                  <a:schemeClr val="tx1">
                    <a:lumMod val="75000"/>
                    <a:lumOff val="25000"/>
                  </a:schemeClr>
                </a:solidFill>
              </a:rPr>
              <a:t> </a:t>
            </a:r>
            <a:br>
              <a:rPr lang="da-DK" sz="1000" baseline="0" noProof="1" smtClean="0">
                <a:solidFill>
                  <a:schemeClr val="tx1">
                    <a:lumMod val="75000"/>
                    <a:lumOff val="25000"/>
                  </a:schemeClr>
                </a:solidFill>
              </a:rPr>
            </a:br>
            <a:r>
              <a:rPr lang="da-DK" sz="1000" b="1" baseline="0" noProof="1" smtClean="0">
                <a:solidFill>
                  <a:schemeClr val="tx1">
                    <a:lumMod val="75000"/>
                    <a:lumOff val="25000"/>
                  </a:schemeClr>
                </a:solidFill>
              </a:rPr>
              <a:t>H</a:t>
            </a:r>
            <a:r>
              <a:rPr lang="da-DK" sz="1000" b="1" noProof="1" smtClean="0">
                <a:solidFill>
                  <a:schemeClr val="tx1">
                    <a:lumMod val="75000"/>
                    <a:lumOff val="25000"/>
                  </a:schemeClr>
                </a:solidFill>
              </a:rPr>
              <a:t>jælpelinjer</a:t>
            </a:r>
            <a:endParaRPr lang="da-DK" sz="1000" noProof="1" smtClean="0">
              <a:solidFill>
                <a:schemeClr val="tx1">
                  <a:lumMod val="75000"/>
                  <a:lumOff val="25000"/>
                </a:schemeClr>
              </a:solidFill>
              <a:cs typeface="Arial" charset="0"/>
            </a:endParaRPr>
          </a:p>
        </p:txBody>
      </p:sp>
      <p:grpSp>
        <p:nvGrpSpPr>
          <p:cNvPr id="16" name="Gruppe 32"/>
          <p:cNvGrpSpPr>
            <a:grpSpLocks/>
          </p:cNvGrpSpPr>
          <p:nvPr userDrawn="1"/>
        </p:nvGrpSpPr>
        <p:grpSpPr bwMode="auto">
          <a:xfrm>
            <a:off x="-1970485" y="2016125"/>
            <a:ext cx="1832371" cy="2719387"/>
            <a:chOff x="-1970754" y="316482"/>
            <a:chExt cx="1832371" cy="2718693"/>
          </a:xfrm>
        </p:grpSpPr>
        <p:sp>
          <p:nvSpPr>
            <p:cNvPr id="17" name="TextBox 12"/>
            <p:cNvSpPr txBox="1">
              <a:spLocks noChangeArrowheads="1"/>
            </p:cNvSpPr>
            <p:nvPr/>
          </p:nvSpPr>
          <p:spPr bwMode="auto">
            <a:xfrm>
              <a:off x="-1970754" y="316482"/>
              <a:ext cx="1832371"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fontAlgn="auto" hangingPunct="1">
                <a:spcBef>
                  <a:spcPct val="0"/>
                </a:spcBef>
                <a:spcAft>
                  <a:spcPts val="240"/>
                </a:spcAft>
                <a:buFontTx/>
                <a:buNone/>
                <a:defRPr/>
              </a:pPr>
              <a:r>
                <a:rPr lang="da-DK" sz="1000" b="1" noProof="1" smtClean="0">
                  <a:solidFill>
                    <a:schemeClr val="tx1">
                      <a:lumMod val="75000"/>
                      <a:lumOff val="25000"/>
                    </a:schemeClr>
                  </a:solidFill>
                </a:rPr>
                <a:t>4.</a:t>
              </a:r>
              <a:r>
                <a:rPr lang="da-DK" sz="1000" noProof="1" smtClean="0">
                  <a:solidFill>
                    <a:schemeClr val="tx1">
                      <a:lumMod val="75000"/>
                      <a:lumOff val="25000"/>
                    </a:schemeClr>
                  </a:solidFill>
                </a:rPr>
                <a:t> Højreklik evt.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a:solidFill>
                    <a:schemeClr val="tx1">
                      <a:lumMod val="75000"/>
                      <a:lumOff val="25000"/>
                    </a:schemeClr>
                  </a:solidFill>
                </a:rPr>
                <a:t>Placer </a:t>
              </a:r>
              <a:r>
                <a:rPr lang="da-DK" sz="1000" b="1" noProof="1" smtClean="0">
                  <a:solidFill>
                    <a:schemeClr val="tx1">
                      <a:lumMod val="75000"/>
                      <a:lumOff val="25000"/>
                    </a:schemeClr>
                  </a:solidFill>
                </a:rPr>
                <a:t>bagest</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p:txBody>
        </p:sp>
        <p:pic>
          <p:nvPicPr>
            <p:cNvPr id="18" name="Billed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uppe 29"/>
            <p:cNvGrpSpPr>
              <a:grpSpLocks/>
            </p:cNvGrpSpPr>
            <p:nvPr/>
          </p:nvGrpSpPr>
          <p:grpSpPr bwMode="auto">
            <a:xfrm>
              <a:off x="-523710" y="2038403"/>
              <a:ext cx="373412" cy="428773"/>
              <a:chOff x="1018031" y="5700889"/>
              <a:chExt cx="373412" cy="428773"/>
            </a:xfrm>
          </p:grpSpPr>
          <p:pic>
            <p:nvPicPr>
              <p:cNvPr id="20" name="Billed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1866785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til kant II">
    <p:spTree>
      <p:nvGrpSpPr>
        <p:cNvPr id="1" name=""/>
        <p:cNvGrpSpPr/>
        <p:nvPr/>
      </p:nvGrpSpPr>
      <p:grpSpPr>
        <a:xfrm>
          <a:off x="0" y="0"/>
          <a:ext cx="0" cy="0"/>
          <a:chOff x="0" y="0"/>
          <a:chExt cx="0" cy="0"/>
        </a:xfrm>
      </p:grpSpPr>
      <p:sp>
        <p:nvSpPr>
          <p:cNvPr id="9" name="Pladsholder til billede 1"/>
          <p:cNvSpPr>
            <a:spLocks noGrp="1"/>
          </p:cNvSpPr>
          <p:nvPr>
            <p:ph type="pic" sz="quarter" idx="13" hasCustomPrompt="1"/>
          </p:nvPr>
        </p:nvSpPr>
        <p:spPr>
          <a:xfrm>
            <a:off x="0" y="1"/>
            <a:ext cx="12188825" cy="6858000"/>
          </a:xfrm>
          <a:solidFill>
            <a:srgbClr val="A0A0A0"/>
          </a:solidFill>
        </p:spPr>
        <p:txBody>
          <a:bodyPr tIns="864000" anchor="ctr" anchorCtr="0"/>
          <a:lstStyle>
            <a:lvl1pPr algn="ctr">
              <a:defRPr sz="1600" b="0">
                <a:solidFill>
                  <a:schemeClr val="bg1"/>
                </a:solidFill>
              </a:defRPr>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3" name="Pladsholder til slidenummer 2" hidden="1"/>
          <p:cNvSpPr>
            <a:spLocks noGrp="1"/>
          </p:cNvSpPr>
          <p:nvPr>
            <p:ph type="sldNum" sz="quarter" idx="10"/>
          </p:nvPr>
        </p:nvSpPr>
        <p:spPr>
          <a:xfrm>
            <a:off x="12143106" y="6885384"/>
            <a:ext cx="45719" cy="46856"/>
          </a:xfrm>
        </p:spPr>
        <p:txBody>
          <a:bodyPr/>
          <a:lstStyle>
            <a:lvl1pPr>
              <a:defRPr sz="100" b="0">
                <a:solidFill>
                  <a:schemeClr val="bg1">
                    <a:lumMod val="85000"/>
                  </a:schemeClr>
                </a:solidFill>
              </a:defRPr>
            </a:lvl1p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sp>
        <p:nvSpPr>
          <p:cNvPr id="11" name="Pladsholder til tekst 2"/>
          <p:cNvSpPr>
            <a:spLocks noGrp="1"/>
          </p:cNvSpPr>
          <p:nvPr>
            <p:ph type="body" sz="quarter" idx="14" hasCustomPrompt="1"/>
          </p:nvPr>
        </p:nvSpPr>
        <p:spPr>
          <a:xfrm>
            <a:off x="250824" y="5164656"/>
            <a:ext cx="8759911" cy="457200"/>
          </a:xfrm>
        </p:spPr>
        <p:txBody>
          <a:bodyPr anchor="b" anchorCtr="0"/>
          <a:lstStyle>
            <a:lvl1pPr>
              <a:spcAft>
                <a:spcPts val="0"/>
              </a:spcAft>
              <a:defRPr sz="1600" baseline="0">
                <a:solidFill>
                  <a:schemeClr val="bg1"/>
                </a:solidFill>
              </a:defRPr>
            </a:lvl1pPr>
          </a:lstStyle>
          <a:p>
            <a:pPr lvl="0"/>
            <a:r>
              <a:rPr lang="da-DK" dirty="0" err="1" smtClean="0"/>
              <a:t>Click</a:t>
            </a:r>
            <a:r>
              <a:rPr lang="da-DK" dirty="0" smtClean="0"/>
              <a:t> to </a:t>
            </a:r>
            <a:r>
              <a:rPr lang="da-DK" dirty="0" err="1" smtClean="0"/>
              <a:t>insert</a:t>
            </a:r>
            <a:r>
              <a:rPr lang="da-DK" dirty="0" smtClean="0"/>
              <a:t> </a:t>
            </a:r>
            <a:r>
              <a:rPr lang="da-DK" dirty="0" err="1" smtClean="0"/>
              <a:t>name</a:t>
            </a:r>
            <a:endParaRPr lang="da-DK" dirty="0" smtClean="0"/>
          </a:p>
        </p:txBody>
      </p:sp>
      <p:sp>
        <p:nvSpPr>
          <p:cNvPr id="13" name="Pladsholder til tekst 3"/>
          <p:cNvSpPr>
            <a:spLocks noGrp="1"/>
          </p:cNvSpPr>
          <p:nvPr>
            <p:ph type="body" sz="quarter" idx="15" hasCustomPrompt="1"/>
          </p:nvPr>
        </p:nvSpPr>
        <p:spPr>
          <a:xfrm>
            <a:off x="250824" y="5620202"/>
            <a:ext cx="8759911" cy="318212"/>
          </a:xfrm>
        </p:spPr>
        <p:txBody>
          <a:bodyPr/>
          <a:lstStyle>
            <a:lvl1pPr>
              <a:spcAft>
                <a:spcPts val="0"/>
              </a:spcAft>
              <a:defRPr sz="1600" b="0">
                <a:solidFill>
                  <a:schemeClr val="bg1"/>
                </a:solidFill>
              </a:defRPr>
            </a:lvl1pPr>
          </a:lstStyle>
          <a:p>
            <a:pPr lvl="0"/>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Realdania</a:t>
            </a:r>
          </a:p>
        </p:txBody>
      </p:sp>
      <p:sp>
        <p:nvSpPr>
          <p:cNvPr id="15" name="Pladsholder til tekst 4"/>
          <p:cNvSpPr>
            <a:spLocks noGrp="1"/>
          </p:cNvSpPr>
          <p:nvPr>
            <p:ph type="body" sz="quarter" idx="16" hasCustomPrompt="1"/>
          </p:nvPr>
        </p:nvSpPr>
        <p:spPr>
          <a:xfrm>
            <a:off x="250824" y="5967594"/>
            <a:ext cx="8759911" cy="288441"/>
          </a:xfrm>
        </p:spPr>
        <p:txBody>
          <a:bodyPr anchor="b" anchorCtr="0"/>
          <a:lstStyle>
            <a:lvl1pPr>
              <a:spcAft>
                <a:spcPts val="0"/>
              </a:spcAft>
              <a:defRPr sz="1300" b="0">
                <a:solidFill>
                  <a:schemeClr val="bg1"/>
                </a:solidFill>
              </a:defRPr>
            </a:lvl1pPr>
          </a:lstStyle>
          <a:p>
            <a:pPr lvl="0"/>
            <a:r>
              <a:rPr lang="da-DK" dirty="0" err="1" smtClean="0"/>
              <a:t>Click</a:t>
            </a:r>
            <a:r>
              <a:rPr lang="da-DK" dirty="0" smtClean="0"/>
              <a:t> to </a:t>
            </a:r>
            <a:r>
              <a:rPr lang="da-DK" dirty="0" err="1" smtClean="0"/>
              <a:t>insert</a:t>
            </a:r>
            <a:r>
              <a:rPr lang="da-DK" dirty="0" smtClean="0"/>
              <a:t> date</a:t>
            </a:r>
          </a:p>
        </p:txBody>
      </p:sp>
      <p:sp>
        <p:nvSpPr>
          <p:cNvPr id="16" name="Pladsholder til tekst 5"/>
          <p:cNvSpPr>
            <a:spLocks noGrp="1"/>
          </p:cNvSpPr>
          <p:nvPr>
            <p:ph type="body" sz="quarter" idx="17" hasCustomPrompt="1"/>
          </p:nvPr>
        </p:nvSpPr>
        <p:spPr>
          <a:xfrm>
            <a:off x="250825" y="6262875"/>
            <a:ext cx="8759911" cy="215600"/>
          </a:xfrm>
        </p:spPr>
        <p:txBody>
          <a:bodyPr anchor="t" anchorCtr="0"/>
          <a:lstStyle>
            <a:lvl1pPr>
              <a:spcAft>
                <a:spcPts val="0"/>
              </a:spcAft>
              <a:defRPr sz="1300" b="0" baseline="0">
                <a:solidFill>
                  <a:schemeClr val="bg1"/>
                </a:solidFill>
              </a:defRPr>
            </a:lvl1pPr>
          </a:lstStyle>
          <a:p>
            <a:pPr lvl="0"/>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of </a:t>
            </a:r>
            <a:r>
              <a:rPr lang="da-DK" dirty="0" err="1" smtClean="0"/>
              <a:t>project</a:t>
            </a:r>
            <a:endParaRPr lang="da-DK" dirty="0" smtClean="0"/>
          </a:p>
        </p:txBody>
      </p:sp>
      <p:sp>
        <p:nvSpPr>
          <p:cNvPr id="18" name="Pladsholder til tekst 6"/>
          <p:cNvSpPr>
            <a:spLocks noGrp="1"/>
          </p:cNvSpPr>
          <p:nvPr>
            <p:ph type="body" sz="quarter" idx="18" hasCustomPrompt="1"/>
          </p:nvPr>
        </p:nvSpPr>
        <p:spPr>
          <a:xfrm>
            <a:off x="250826" y="6453760"/>
            <a:ext cx="8759910" cy="215600"/>
          </a:xfrm>
        </p:spPr>
        <p:txBody>
          <a:bodyPr anchor="t" anchorCtr="0"/>
          <a:lstStyle>
            <a:lvl1pPr>
              <a:spcAft>
                <a:spcPts val="0"/>
              </a:spcAft>
              <a:defRPr sz="1300" b="0" baseline="0">
                <a:solidFill>
                  <a:schemeClr val="bg1"/>
                </a:solidFill>
              </a:defRPr>
            </a:lvl1pPr>
          </a:lstStyle>
          <a:p>
            <a:pPr lvl="0"/>
            <a:r>
              <a:rPr lang="da-DK" dirty="0" err="1" smtClean="0"/>
              <a:t>Click</a:t>
            </a:r>
            <a:r>
              <a:rPr lang="da-DK" dirty="0" smtClean="0"/>
              <a:t> to </a:t>
            </a:r>
            <a:r>
              <a:rPr lang="da-DK" dirty="0" err="1" smtClean="0"/>
              <a:t>insert</a:t>
            </a:r>
            <a:r>
              <a:rPr lang="da-DK" dirty="0" smtClean="0"/>
              <a:t> location</a:t>
            </a:r>
          </a:p>
        </p:txBody>
      </p:sp>
      <p:sp>
        <p:nvSpPr>
          <p:cNvPr id="21" name="Pladsholder til tekst(logo) 20"/>
          <p:cNvSpPr>
            <a:spLocks noGrp="1"/>
          </p:cNvSpPr>
          <p:nvPr>
            <p:ph type="body" sz="quarter" idx="19" hasCustomPrompt="1"/>
          </p:nvPr>
        </p:nvSpPr>
        <p:spPr>
          <a:xfrm>
            <a:off x="11309566" y="251881"/>
            <a:ext cx="630000" cy="385200"/>
          </a:xfrm>
          <a:blipFill>
            <a:blip r:embed="rId2"/>
            <a:stretch>
              <a:fillRect/>
            </a:stretch>
          </a:blipFill>
        </p:spPr>
        <p:txBody>
          <a:bodyPr/>
          <a:lstStyle>
            <a:lvl1pPr>
              <a:lnSpc>
                <a:spcPct val="50000"/>
              </a:lnSpc>
              <a:spcAft>
                <a:spcPts val="0"/>
              </a:spcAft>
              <a:defRPr sz="100" b="0"/>
            </a:lvl1pPr>
          </a:lstStyle>
          <a:p>
            <a:pPr lvl="0"/>
            <a:r>
              <a:rPr lang="da-DK" dirty="0" smtClean="0"/>
              <a:t>.</a:t>
            </a:r>
          </a:p>
        </p:txBody>
      </p:sp>
      <p:grpSp>
        <p:nvGrpSpPr>
          <p:cNvPr id="14" name="Gruppe 32"/>
          <p:cNvGrpSpPr>
            <a:grpSpLocks/>
          </p:cNvGrpSpPr>
          <p:nvPr userDrawn="1"/>
        </p:nvGrpSpPr>
        <p:grpSpPr bwMode="auto">
          <a:xfrm>
            <a:off x="-1970485" y="2016125"/>
            <a:ext cx="1832371" cy="2719387"/>
            <a:chOff x="-1970754" y="316482"/>
            <a:chExt cx="1832371" cy="2718693"/>
          </a:xfrm>
        </p:grpSpPr>
        <p:sp>
          <p:nvSpPr>
            <p:cNvPr id="17" name="TextBox 12"/>
            <p:cNvSpPr txBox="1">
              <a:spLocks noChangeArrowheads="1"/>
            </p:cNvSpPr>
            <p:nvPr/>
          </p:nvSpPr>
          <p:spPr bwMode="auto">
            <a:xfrm>
              <a:off x="-1970754" y="316482"/>
              <a:ext cx="1832371"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fontAlgn="auto" hangingPunct="1">
                <a:spcBef>
                  <a:spcPct val="0"/>
                </a:spcBef>
                <a:spcAft>
                  <a:spcPts val="240"/>
                </a:spcAft>
                <a:buFontTx/>
                <a:buNone/>
                <a:defRPr/>
              </a:pPr>
              <a:r>
                <a:rPr lang="da-DK" sz="1000" b="1" noProof="1" smtClean="0">
                  <a:solidFill>
                    <a:schemeClr val="tx1">
                      <a:lumMod val="75000"/>
                      <a:lumOff val="25000"/>
                    </a:schemeClr>
                  </a:solidFill>
                </a:rPr>
                <a:t>4.</a:t>
              </a:r>
              <a:r>
                <a:rPr lang="da-DK" sz="1000" noProof="1" smtClean="0">
                  <a:solidFill>
                    <a:schemeClr val="tx1">
                      <a:lumMod val="75000"/>
                      <a:lumOff val="25000"/>
                    </a:schemeClr>
                  </a:solidFill>
                </a:rPr>
                <a:t> Højreklik evt.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a:solidFill>
                    <a:schemeClr val="tx1">
                      <a:lumMod val="75000"/>
                      <a:lumOff val="25000"/>
                    </a:schemeClr>
                  </a:solidFill>
                </a:rPr>
                <a:t>Placer </a:t>
              </a:r>
              <a:r>
                <a:rPr lang="da-DK" sz="1000" b="1" noProof="1" smtClean="0">
                  <a:solidFill>
                    <a:schemeClr val="tx1">
                      <a:lumMod val="75000"/>
                      <a:lumOff val="25000"/>
                    </a:schemeClr>
                  </a:solidFill>
                </a:rPr>
                <a:t>bagest</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p:txBody>
        </p:sp>
        <p:pic>
          <p:nvPicPr>
            <p:cNvPr id="19" name="Billed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29"/>
            <p:cNvGrpSpPr>
              <a:grpSpLocks/>
            </p:cNvGrpSpPr>
            <p:nvPr/>
          </p:nvGrpSpPr>
          <p:grpSpPr bwMode="auto">
            <a:xfrm>
              <a:off x="-523710" y="2038403"/>
              <a:ext cx="373412" cy="428773"/>
              <a:chOff x="1018031" y="5700889"/>
              <a:chExt cx="373412" cy="428773"/>
            </a:xfrm>
          </p:grpSpPr>
          <p:pic>
            <p:nvPicPr>
              <p:cNvPr id="22" name="Billed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05222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rafik Realdania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17" name="Pladsholder til tekst 2"/>
          <p:cNvSpPr>
            <a:spLocks noGrp="1"/>
          </p:cNvSpPr>
          <p:nvPr>
            <p:ph type="body" sz="quarter" idx="14" hasCustomPrompt="1"/>
          </p:nvPr>
        </p:nvSpPr>
        <p:spPr>
          <a:xfrm>
            <a:off x="504825" y="2243138"/>
            <a:ext cx="5337175" cy="3706812"/>
          </a:xfrm>
        </p:spPr>
        <p:txBody>
          <a:bodyPr/>
          <a:lstStyle>
            <a:lvl1pPr>
              <a:defRPr/>
            </a:lvl1pPr>
          </a:lstStyle>
          <a:p>
            <a:pPr lvl="0"/>
            <a:r>
              <a:rPr lang="da-DK" dirty="0" err="1" smtClean="0"/>
              <a:t>Click</a:t>
            </a:r>
            <a:r>
              <a:rPr lang="da-DK" dirty="0" smtClean="0"/>
              <a:t> to </a:t>
            </a:r>
            <a:r>
              <a:rPr lang="da-DK" dirty="0" err="1" smtClean="0"/>
              <a:t>add</a:t>
            </a:r>
            <a:r>
              <a:rPr lang="da-DK" dirty="0" smtClean="0"/>
              <a:t> text </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slidenummer 2" hidden="1"/>
          <p:cNvSpPr>
            <a:spLocks noGrp="1"/>
          </p:cNvSpPr>
          <p:nvPr>
            <p:ph type="sldNum" sz="quarter" idx="10"/>
          </p:nvPr>
        </p:nvSpPr>
        <p:spPr>
          <a:xfrm>
            <a:off x="11899570" y="6858001"/>
            <a:ext cx="45719" cy="64278"/>
          </a:xfrm>
        </p:spPr>
        <p:txBody>
          <a:bodyPr anchor="t" anchorCtr="0"/>
          <a:lstStyle>
            <a:lvl1pPr>
              <a:defRPr sz="100">
                <a:solidFill>
                  <a:schemeClr val="bg1">
                    <a:lumMod val="85000"/>
                  </a:schemeClr>
                </a:solidFill>
              </a:defRPr>
            </a:lvl1p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5323" y="1256400"/>
            <a:ext cx="1877817" cy="5609621"/>
          </a:xfrm>
          <a:prstGeom prst="rect">
            <a:avLst/>
          </a:prstGeom>
        </p:spPr>
      </p:pic>
      <p:grpSp>
        <p:nvGrpSpPr>
          <p:cNvPr id="8" name="Gruppe 27"/>
          <p:cNvGrpSpPr>
            <a:grpSpLocks/>
          </p:cNvGrpSpPr>
          <p:nvPr userDrawn="1"/>
        </p:nvGrpSpPr>
        <p:grpSpPr bwMode="auto">
          <a:xfrm>
            <a:off x="-602332" y="4156576"/>
            <a:ext cx="457200" cy="209512"/>
            <a:chOff x="-566328" y="4221088"/>
            <a:chExt cx="457200" cy="20955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16"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spTree>
    <p:extLst>
      <p:ext uri="{BB962C8B-B14F-4D97-AF65-F5344CB8AC3E}">
        <p14:creationId xmlns:p14="http://schemas.microsoft.com/office/powerpoint/2010/main" val="367188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rafik filantropi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17" name="Pladsholder til tekst 2"/>
          <p:cNvSpPr>
            <a:spLocks noGrp="1"/>
          </p:cNvSpPr>
          <p:nvPr>
            <p:ph type="body" sz="quarter" idx="14" hasCustomPrompt="1"/>
          </p:nvPr>
        </p:nvSpPr>
        <p:spPr>
          <a:xfrm>
            <a:off x="504825" y="2243138"/>
            <a:ext cx="5337175" cy="3706812"/>
          </a:xfrm>
        </p:spPr>
        <p:txBody>
          <a:bodyPr/>
          <a:lstStyle>
            <a:lvl1pPr>
              <a:defRPr/>
            </a:lvl1pPr>
          </a:lstStyle>
          <a:p>
            <a:pPr lvl="0"/>
            <a:r>
              <a:rPr lang="da-DK" dirty="0" err="1" smtClean="0"/>
              <a:t>Click</a:t>
            </a:r>
            <a:r>
              <a:rPr lang="da-DK" dirty="0" smtClean="0"/>
              <a:t> to </a:t>
            </a:r>
            <a:r>
              <a:rPr lang="da-DK" dirty="0" err="1" smtClean="0"/>
              <a:t>add</a:t>
            </a:r>
            <a:r>
              <a:rPr lang="da-DK" dirty="0" smtClean="0"/>
              <a:t> text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slidenummer 2" hidden="1"/>
          <p:cNvSpPr>
            <a:spLocks noGrp="1"/>
          </p:cNvSpPr>
          <p:nvPr>
            <p:ph type="sldNum" sz="quarter" idx="10"/>
          </p:nvPr>
        </p:nvSpPr>
        <p:spPr>
          <a:xfrm>
            <a:off x="11899570" y="6858001"/>
            <a:ext cx="45719" cy="64278"/>
          </a:xfrm>
        </p:spPr>
        <p:txBody>
          <a:bodyPr anchor="t" anchorCtr="0"/>
          <a:lstStyle>
            <a:lvl1pPr>
              <a:defRPr sz="100">
                <a:solidFill>
                  <a:schemeClr val="bg1">
                    <a:lumMod val="85000"/>
                  </a:schemeClr>
                </a:solidFill>
              </a:defRPr>
            </a:lvl1p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grpSp>
        <p:nvGrpSpPr>
          <p:cNvPr id="8" name="Gruppe 27"/>
          <p:cNvGrpSpPr>
            <a:grpSpLocks/>
          </p:cNvGrpSpPr>
          <p:nvPr userDrawn="1"/>
        </p:nvGrpSpPr>
        <p:grpSpPr bwMode="auto">
          <a:xfrm>
            <a:off x="-602332" y="4156576"/>
            <a:ext cx="457200" cy="209512"/>
            <a:chOff x="-566328" y="4221088"/>
            <a:chExt cx="457200" cy="20955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16"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75876" y="1268760"/>
            <a:ext cx="1628594" cy="5589240"/>
          </a:xfrm>
          <a:prstGeom prst="rect">
            <a:avLst/>
          </a:prstGeom>
        </p:spPr>
      </p:pic>
    </p:spTree>
    <p:extLst>
      <p:ext uri="{BB962C8B-B14F-4D97-AF65-F5344CB8AC3E}">
        <p14:creationId xmlns:p14="http://schemas.microsoft.com/office/powerpoint/2010/main" val="398486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grafik invester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17" name="Pladsholder til tekst 2"/>
          <p:cNvSpPr>
            <a:spLocks noGrp="1"/>
          </p:cNvSpPr>
          <p:nvPr>
            <p:ph type="body" sz="quarter" idx="14" hasCustomPrompt="1"/>
          </p:nvPr>
        </p:nvSpPr>
        <p:spPr>
          <a:xfrm>
            <a:off x="504825" y="2243138"/>
            <a:ext cx="5337175" cy="3706812"/>
          </a:xfrm>
        </p:spPr>
        <p:txBody>
          <a:bodyPr/>
          <a:lstStyle>
            <a:lvl1pPr>
              <a:defRPr/>
            </a:lvl1pPr>
          </a:lstStyle>
          <a:p>
            <a:pPr lvl="0"/>
            <a:r>
              <a:rPr lang="da-DK" dirty="0" err="1" smtClean="0"/>
              <a:t>Click</a:t>
            </a:r>
            <a:r>
              <a:rPr lang="da-DK" dirty="0" smtClean="0"/>
              <a:t> to </a:t>
            </a:r>
            <a:r>
              <a:rPr lang="da-DK" dirty="0" err="1" smtClean="0"/>
              <a:t>add</a:t>
            </a:r>
            <a:r>
              <a:rPr lang="da-DK" dirty="0" smtClean="0"/>
              <a:t> text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slidenummer 2" hidden="1"/>
          <p:cNvSpPr>
            <a:spLocks noGrp="1"/>
          </p:cNvSpPr>
          <p:nvPr>
            <p:ph type="sldNum" sz="quarter" idx="10"/>
          </p:nvPr>
        </p:nvSpPr>
        <p:spPr>
          <a:xfrm>
            <a:off x="11899570" y="6858001"/>
            <a:ext cx="45719" cy="64278"/>
          </a:xfrm>
        </p:spPr>
        <p:txBody>
          <a:bodyPr anchor="t" anchorCtr="0"/>
          <a:lstStyle>
            <a:lvl1pPr>
              <a:defRPr sz="100">
                <a:solidFill>
                  <a:schemeClr val="bg1">
                    <a:lumMod val="85000"/>
                  </a:schemeClr>
                </a:solidFill>
              </a:defRPr>
            </a:lvl1p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grpSp>
        <p:nvGrpSpPr>
          <p:cNvPr id="8" name="Gruppe 27"/>
          <p:cNvGrpSpPr>
            <a:grpSpLocks/>
          </p:cNvGrpSpPr>
          <p:nvPr userDrawn="1"/>
        </p:nvGrpSpPr>
        <p:grpSpPr bwMode="auto">
          <a:xfrm>
            <a:off x="-602332" y="4156576"/>
            <a:ext cx="457200" cy="209512"/>
            <a:chOff x="-566328" y="4221088"/>
            <a:chExt cx="457200" cy="20955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16"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3638" y="1254528"/>
            <a:ext cx="1715712" cy="5603472"/>
          </a:xfrm>
          <a:prstGeom prst="rect">
            <a:avLst/>
          </a:prstGeom>
        </p:spPr>
      </p:pic>
    </p:spTree>
    <p:extLst>
      <p:ext uri="{BB962C8B-B14F-4D97-AF65-F5344CB8AC3E}">
        <p14:creationId xmlns:p14="http://schemas.microsoft.com/office/powerpoint/2010/main" val="361103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breaker rød I">
    <p:spTree>
      <p:nvGrpSpPr>
        <p:cNvPr id="1" name=""/>
        <p:cNvGrpSpPr/>
        <p:nvPr/>
      </p:nvGrpSpPr>
      <p:grpSpPr>
        <a:xfrm>
          <a:off x="0" y="0"/>
          <a:ext cx="0" cy="0"/>
          <a:chOff x="0" y="0"/>
          <a:chExt cx="0" cy="0"/>
        </a:xfrm>
      </p:grpSpPr>
      <p:sp>
        <p:nvSpPr>
          <p:cNvPr id="17" name="Rektangel 16"/>
          <p:cNvSpPr/>
          <p:nvPr userDrawn="1"/>
        </p:nvSpPr>
        <p:spPr bwMode="auto">
          <a:xfrm>
            <a:off x="-775" y="0"/>
            <a:ext cx="12189600" cy="6858000"/>
          </a:xfrm>
          <a:prstGeom prst="rect">
            <a:avLst/>
          </a:prstGeom>
          <a:solidFill>
            <a:srgbClr val="FEC7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9"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2"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6"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9"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4" y="386285"/>
            <a:ext cx="8912512" cy="6340523"/>
          </a:xfrm>
        </p:spPr>
        <p:txBody>
          <a:bodyPr/>
          <a:lstStyle>
            <a:lvl1pPr>
              <a:lnSpc>
                <a:spcPct val="72000"/>
              </a:lnSpc>
              <a:defRPr sz="15000">
                <a:solidFill>
                  <a:srgbClr val="FA1E32"/>
                </a:solidFill>
              </a:defRPr>
            </a:lvl1pPr>
          </a:lstStyle>
          <a:p>
            <a:r>
              <a:rPr lang="da-DK" dirty="0" err="1" smtClean="0"/>
              <a:t>Insert</a:t>
            </a:r>
            <a:r>
              <a:rPr lang="da-DK" dirty="0" smtClean="0"/>
              <a:t> </a:t>
            </a:r>
            <a:r>
              <a:rPr lang="da-DK" dirty="0" err="1" smtClean="0"/>
              <a:t>title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1698004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breaker rød II">
    <p:spTree>
      <p:nvGrpSpPr>
        <p:cNvPr id="1" name=""/>
        <p:cNvGrpSpPr/>
        <p:nvPr/>
      </p:nvGrpSpPr>
      <p:grpSpPr>
        <a:xfrm>
          <a:off x="0" y="0"/>
          <a:ext cx="0" cy="0"/>
          <a:chOff x="0" y="0"/>
          <a:chExt cx="0" cy="0"/>
        </a:xfrm>
      </p:grpSpPr>
      <p:sp>
        <p:nvSpPr>
          <p:cNvPr id="3" name="Rektangel 2"/>
          <p:cNvSpPr/>
          <p:nvPr userDrawn="1"/>
        </p:nvSpPr>
        <p:spPr bwMode="auto">
          <a:xfrm>
            <a:off x="-775" y="0"/>
            <a:ext cx="12189600" cy="6858000"/>
          </a:xfrm>
          <a:prstGeom prst="rect">
            <a:avLst/>
          </a:prstGeom>
          <a:solidFill>
            <a:srgbClr val="FEC7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6"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7"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8"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9"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3" y="1183359"/>
            <a:ext cx="12008857" cy="5148572"/>
          </a:xfrm>
        </p:spPr>
        <p:txBody>
          <a:bodyPr anchor="ctr" anchorCtr="0"/>
          <a:lstStyle>
            <a:lvl1pPr>
              <a:lnSpc>
                <a:spcPct val="72000"/>
              </a:lnSpc>
              <a:defRPr sz="15000">
                <a:solidFill>
                  <a:schemeClr val="bg1"/>
                </a:solidFill>
              </a:defRPr>
            </a:lvl1pPr>
          </a:lstStyle>
          <a:p>
            <a:r>
              <a:rPr lang="da-DK" dirty="0" err="1" smtClean="0"/>
              <a:t>Insert</a:t>
            </a:r>
            <a:r>
              <a:rPr lang="da-DK" dirty="0" smtClean="0"/>
              <a:t> </a:t>
            </a:r>
            <a:r>
              <a:rPr lang="da-DK" dirty="0" err="1" smtClean="0"/>
              <a:t>title</a:t>
            </a:r>
            <a:endParaRPr lang="da-DK" dirty="0"/>
          </a:p>
        </p:txBody>
      </p:sp>
      <p:pic>
        <p:nvPicPr>
          <p:cNvPr id="11"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4461476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breaker rød III">
    <p:spTree>
      <p:nvGrpSpPr>
        <p:cNvPr id="1" name=""/>
        <p:cNvGrpSpPr/>
        <p:nvPr/>
      </p:nvGrpSpPr>
      <p:grpSpPr>
        <a:xfrm>
          <a:off x="0" y="0"/>
          <a:ext cx="0" cy="0"/>
          <a:chOff x="0" y="0"/>
          <a:chExt cx="0" cy="0"/>
        </a:xfrm>
      </p:grpSpPr>
      <p:sp>
        <p:nvSpPr>
          <p:cNvPr id="3" name="Rektangel 2"/>
          <p:cNvSpPr/>
          <p:nvPr userDrawn="1"/>
        </p:nvSpPr>
        <p:spPr bwMode="auto">
          <a:xfrm>
            <a:off x="-775" y="0"/>
            <a:ext cx="12189600" cy="6858000"/>
          </a:xfrm>
          <a:prstGeom prst="rect">
            <a:avLst/>
          </a:prstGeom>
          <a:solidFill>
            <a:srgbClr val="FEC7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6"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7"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8"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9"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3" y="1617077"/>
            <a:ext cx="11838189" cy="5148572"/>
          </a:xfrm>
        </p:spPr>
        <p:txBody>
          <a:bodyPr anchor="b" anchorCtr="0"/>
          <a:lstStyle>
            <a:lvl1pPr>
              <a:lnSpc>
                <a:spcPct val="72000"/>
              </a:lnSpc>
              <a:defRPr sz="15000">
                <a:solidFill>
                  <a:schemeClr val="tx1"/>
                </a:solidFill>
              </a:defRPr>
            </a:lvl1pPr>
          </a:lstStyle>
          <a:p>
            <a:r>
              <a:rPr lang="da-DK" dirty="0" err="1" smtClean="0"/>
              <a:t>Insert</a:t>
            </a:r>
            <a:r>
              <a:rPr lang="da-DK" dirty="0" smtClean="0"/>
              <a:t> </a:t>
            </a:r>
            <a:r>
              <a:rPr lang="da-DK" dirty="0" err="1" smtClean="0"/>
              <a:t>title</a:t>
            </a:r>
            <a:endParaRPr lang="da-DK" dirty="0"/>
          </a:p>
        </p:txBody>
      </p:sp>
      <p:pic>
        <p:nvPicPr>
          <p:cNvPr id="11"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489977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breaker violet I">
    <p:spTree>
      <p:nvGrpSpPr>
        <p:cNvPr id="1" name=""/>
        <p:cNvGrpSpPr/>
        <p:nvPr/>
      </p:nvGrpSpPr>
      <p:grpSpPr>
        <a:xfrm>
          <a:off x="0" y="0"/>
          <a:ext cx="0" cy="0"/>
          <a:chOff x="0" y="0"/>
          <a:chExt cx="0" cy="0"/>
        </a:xfrm>
      </p:grpSpPr>
      <p:sp>
        <p:nvSpPr>
          <p:cNvPr id="17" name="Rektangel 16"/>
          <p:cNvSpPr/>
          <p:nvPr userDrawn="1"/>
        </p:nvSpPr>
        <p:spPr bwMode="auto">
          <a:xfrm>
            <a:off x="-775" y="0"/>
            <a:ext cx="12189600" cy="6858000"/>
          </a:xfrm>
          <a:prstGeom prst="rect">
            <a:avLst/>
          </a:prstGeom>
          <a:solidFill>
            <a:srgbClr val="D9C4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9"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2"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6"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9"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4" y="386285"/>
            <a:ext cx="8912512" cy="6340523"/>
          </a:xfrm>
        </p:spPr>
        <p:txBody>
          <a:bodyPr/>
          <a:lstStyle>
            <a:lvl1pPr>
              <a:lnSpc>
                <a:spcPct val="72000"/>
              </a:lnSpc>
              <a:defRPr sz="15000">
                <a:solidFill>
                  <a:srgbClr val="69149B"/>
                </a:solidFill>
              </a:defRPr>
            </a:lvl1pPr>
          </a:lstStyle>
          <a:p>
            <a:r>
              <a:rPr lang="da-DK" dirty="0" err="1" smtClean="0"/>
              <a:t>Insert</a:t>
            </a:r>
            <a:r>
              <a:rPr lang="da-DK" dirty="0" smtClean="0"/>
              <a:t> </a:t>
            </a:r>
            <a:r>
              <a:rPr lang="da-DK" dirty="0" err="1" smtClean="0"/>
              <a:t>title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28617624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breaker violet II">
    <p:spTree>
      <p:nvGrpSpPr>
        <p:cNvPr id="1" name=""/>
        <p:cNvGrpSpPr/>
        <p:nvPr/>
      </p:nvGrpSpPr>
      <p:grpSpPr>
        <a:xfrm>
          <a:off x="0" y="0"/>
          <a:ext cx="0" cy="0"/>
          <a:chOff x="0" y="0"/>
          <a:chExt cx="0" cy="0"/>
        </a:xfrm>
      </p:grpSpPr>
      <p:sp>
        <p:nvSpPr>
          <p:cNvPr id="3" name="Rektangel 2"/>
          <p:cNvSpPr/>
          <p:nvPr userDrawn="1"/>
        </p:nvSpPr>
        <p:spPr bwMode="auto">
          <a:xfrm>
            <a:off x="-775" y="0"/>
            <a:ext cx="12189600" cy="6858000"/>
          </a:xfrm>
          <a:prstGeom prst="rect">
            <a:avLst/>
          </a:prstGeom>
          <a:solidFill>
            <a:srgbClr val="D9C4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6"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7"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8"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9"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3" y="1183359"/>
            <a:ext cx="12008857" cy="5148572"/>
          </a:xfrm>
        </p:spPr>
        <p:txBody>
          <a:bodyPr anchor="ctr" anchorCtr="0"/>
          <a:lstStyle>
            <a:lvl1pPr>
              <a:lnSpc>
                <a:spcPct val="72000"/>
              </a:lnSpc>
              <a:defRPr sz="15000">
                <a:solidFill>
                  <a:schemeClr val="bg1"/>
                </a:solidFill>
              </a:defRPr>
            </a:lvl1pPr>
          </a:lstStyle>
          <a:p>
            <a:r>
              <a:rPr lang="da-DK" dirty="0" err="1" smtClean="0"/>
              <a:t>Insert</a:t>
            </a:r>
            <a:r>
              <a:rPr lang="da-DK" dirty="0" smtClean="0"/>
              <a:t> </a:t>
            </a:r>
            <a:r>
              <a:rPr lang="da-DK" dirty="0" err="1" smtClean="0"/>
              <a:t>title</a:t>
            </a:r>
            <a:endParaRPr lang="da-DK" dirty="0"/>
          </a:p>
        </p:txBody>
      </p:sp>
      <p:pic>
        <p:nvPicPr>
          <p:cNvPr id="11"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41236942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breaker violet III">
    <p:spTree>
      <p:nvGrpSpPr>
        <p:cNvPr id="1" name=""/>
        <p:cNvGrpSpPr/>
        <p:nvPr/>
      </p:nvGrpSpPr>
      <p:grpSpPr>
        <a:xfrm>
          <a:off x="0" y="0"/>
          <a:ext cx="0" cy="0"/>
          <a:chOff x="0" y="0"/>
          <a:chExt cx="0" cy="0"/>
        </a:xfrm>
      </p:grpSpPr>
      <p:sp>
        <p:nvSpPr>
          <p:cNvPr id="3" name="Rektangel 2"/>
          <p:cNvSpPr/>
          <p:nvPr userDrawn="1"/>
        </p:nvSpPr>
        <p:spPr bwMode="auto">
          <a:xfrm>
            <a:off x="-775" y="0"/>
            <a:ext cx="12189600" cy="6858000"/>
          </a:xfrm>
          <a:prstGeom prst="rect">
            <a:avLst/>
          </a:prstGeom>
          <a:solidFill>
            <a:srgbClr val="D9C4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6"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7"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8"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9"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3" y="1617077"/>
            <a:ext cx="11838189" cy="5148572"/>
          </a:xfrm>
        </p:spPr>
        <p:txBody>
          <a:bodyPr anchor="b" anchorCtr="0"/>
          <a:lstStyle>
            <a:lvl1pPr>
              <a:lnSpc>
                <a:spcPct val="72000"/>
              </a:lnSpc>
              <a:defRPr sz="15000">
                <a:solidFill>
                  <a:schemeClr val="tx1"/>
                </a:solidFill>
              </a:defRPr>
            </a:lvl1pPr>
          </a:lstStyle>
          <a:p>
            <a:r>
              <a:rPr lang="da-DK" dirty="0" err="1" smtClean="0"/>
              <a:t>Insert</a:t>
            </a:r>
            <a:r>
              <a:rPr lang="da-DK" dirty="0" smtClean="0"/>
              <a:t> </a:t>
            </a:r>
            <a:r>
              <a:rPr lang="da-DK" dirty="0" err="1" smtClean="0"/>
              <a:t>title</a:t>
            </a:r>
            <a:endParaRPr lang="da-DK" dirty="0"/>
          </a:p>
        </p:txBody>
      </p:sp>
      <p:pic>
        <p:nvPicPr>
          <p:cNvPr id="11"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918694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baseline="0"/>
            </a:lvl1p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9" name="Pladsholder til indhold 2"/>
          <p:cNvSpPr>
            <a:spLocks noGrp="1"/>
          </p:cNvSpPr>
          <p:nvPr>
            <p:ph sz="quarter" idx="15" hasCustomPrompt="1"/>
          </p:nvPr>
        </p:nvSpPr>
        <p:spPr>
          <a:xfrm>
            <a:off x="504824" y="2243138"/>
            <a:ext cx="5337175" cy="3706812"/>
          </a:xfrm>
        </p:spPr>
        <p:txBody>
          <a:bodyPr/>
          <a:lstStyle>
            <a:lvl1pPr>
              <a:defRPr baseline="0"/>
            </a:lvl1pPr>
          </a:lstStyle>
          <a:p>
            <a:pPr lvl="0"/>
            <a:r>
              <a:rPr lang="da-DK" dirty="0" err="1" smtClean="0"/>
              <a:t>Click</a:t>
            </a:r>
            <a:r>
              <a:rPr lang="da-DK" dirty="0" smtClean="0"/>
              <a:t> to </a:t>
            </a:r>
            <a:r>
              <a:rPr lang="da-DK" dirty="0" err="1" smtClean="0"/>
              <a:t>add</a:t>
            </a:r>
            <a:r>
              <a:rPr lang="da-DK" dirty="0" smtClean="0"/>
              <a:t> text or </a:t>
            </a:r>
            <a:r>
              <a:rPr lang="da-DK" dirty="0" err="1" smtClean="0"/>
              <a:t>click</a:t>
            </a:r>
            <a:r>
              <a:rPr lang="da-DK" dirty="0" smtClean="0"/>
              <a:t> </a:t>
            </a:r>
            <a:r>
              <a:rPr lang="da-DK" dirty="0" err="1" smtClean="0"/>
              <a:t>icons</a:t>
            </a:r>
            <a:r>
              <a:rPr lang="da-DK" dirty="0" smtClean="0"/>
              <a:t> to </a:t>
            </a:r>
            <a:r>
              <a:rPr lang="da-DK" dirty="0" err="1" smtClean="0"/>
              <a:t>insert</a:t>
            </a:r>
            <a:r>
              <a:rPr lang="da-DK" dirty="0" smtClean="0"/>
              <a:t> </a:t>
            </a:r>
            <a:r>
              <a:rPr lang="da-DK" dirty="0" err="1" smtClean="0"/>
              <a:t>chart</a:t>
            </a:r>
            <a:r>
              <a:rPr lang="da-DK" dirty="0" smtClean="0"/>
              <a:t>/</a:t>
            </a:r>
            <a:r>
              <a:rPr lang="da-DK" dirty="0" err="1" smtClean="0"/>
              <a:t>table</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7" name="Pladsholder til indhold 3"/>
          <p:cNvSpPr>
            <a:spLocks noGrp="1"/>
          </p:cNvSpPr>
          <p:nvPr>
            <p:ph sz="quarter" idx="16" hasCustomPrompt="1"/>
          </p:nvPr>
        </p:nvSpPr>
        <p:spPr>
          <a:xfrm>
            <a:off x="6346825" y="2243138"/>
            <a:ext cx="5338763" cy="3706812"/>
          </a:xfrm>
        </p:spPr>
        <p:txBody>
          <a:bodyPr/>
          <a:lstStyle>
            <a:lvl1pPr>
              <a:defRPr/>
            </a:lvl1pPr>
          </a:lstStyle>
          <a:p>
            <a:pPr lvl="0"/>
            <a:r>
              <a:rPr lang="da-DK" dirty="0" err="1" smtClean="0"/>
              <a:t>Click</a:t>
            </a:r>
            <a:r>
              <a:rPr lang="da-DK" dirty="0" smtClean="0"/>
              <a:t> to </a:t>
            </a:r>
            <a:r>
              <a:rPr lang="da-DK" dirty="0" err="1" smtClean="0"/>
              <a:t>add</a:t>
            </a:r>
            <a:r>
              <a:rPr lang="da-DK" dirty="0" smtClean="0"/>
              <a:t> text or </a:t>
            </a:r>
            <a:r>
              <a:rPr lang="da-DK" dirty="0" err="1" smtClean="0"/>
              <a:t>click</a:t>
            </a:r>
            <a:r>
              <a:rPr lang="da-DK" dirty="0" smtClean="0"/>
              <a:t> </a:t>
            </a:r>
            <a:r>
              <a:rPr lang="da-DK" dirty="0" err="1" smtClean="0"/>
              <a:t>icons</a:t>
            </a:r>
            <a:r>
              <a:rPr lang="da-DK" dirty="0" smtClean="0"/>
              <a:t> to </a:t>
            </a:r>
            <a:r>
              <a:rPr lang="da-DK" dirty="0" err="1" smtClean="0"/>
              <a:t>insert</a:t>
            </a:r>
            <a:r>
              <a:rPr lang="da-DK" dirty="0" smtClean="0"/>
              <a:t> </a:t>
            </a:r>
            <a:r>
              <a:rPr lang="da-DK" dirty="0" err="1" smtClean="0"/>
              <a:t>chart</a:t>
            </a:r>
            <a:r>
              <a:rPr lang="da-DK" dirty="0" smtClean="0"/>
              <a:t>/</a:t>
            </a:r>
            <a:r>
              <a:rPr lang="da-DK" dirty="0" err="1" smtClean="0"/>
              <a:t>table</a:t>
            </a:r>
            <a:r>
              <a:rPr lang="da-DK" dirty="0" smtClean="0"/>
              <a:t> </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 name="Pladsholder til dato 1" hidden="1"/>
          <p:cNvSpPr>
            <a:spLocks noGrp="1"/>
          </p:cNvSpPr>
          <p:nvPr>
            <p:ph type="dt" sz="half" idx="12"/>
          </p:nvPr>
        </p:nvSpPr>
        <p:spPr/>
        <p:txBody>
          <a:bodyPr/>
          <a:lstStyle/>
          <a:p>
            <a:fld id="{474B161D-CD88-4BA2-B1EE-6619E2036996}" type="datetime1">
              <a:rPr lang="da-DK" smtClean="0"/>
              <a:t>08-03-2016</a:t>
            </a:fld>
            <a:endParaRPr lang="da-DK" dirty="0"/>
          </a:p>
        </p:txBody>
      </p:sp>
      <p:sp>
        <p:nvSpPr>
          <p:cNvPr id="4" name="Pladsholder til sidefod 3" hidden="1"/>
          <p:cNvSpPr>
            <a:spLocks noGrp="1"/>
          </p:cNvSpPr>
          <p:nvPr>
            <p:ph type="ftr" sz="quarter" idx="13"/>
          </p:nvPr>
        </p:nvSpPr>
        <p:spPr/>
        <p:txBody>
          <a:bodyPr/>
          <a:lstStyle/>
          <a:p>
            <a:endParaRPr lang="da-DK" dirty="0"/>
          </a:p>
        </p:txBody>
      </p:sp>
      <p:sp>
        <p:nvSpPr>
          <p:cNvPr id="5" name="Pladsholder til slidenummer 4"/>
          <p:cNvSpPr>
            <a:spLocks noGrp="1"/>
          </p:cNvSpPr>
          <p:nvPr>
            <p:ph type="sldNum" sz="quarter" idx="14"/>
          </p:nvPr>
        </p:nvSpPr>
        <p:spPr/>
        <p:txBody>
          <a:bodyPr/>
          <a:lstStyle/>
          <a:p>
            <a:fld id="{8015B93B-516F-4920-B0FC-CCACE847C61C}" type="slidenum">
              <a:rPr lang="da-DK" smtClean="0"/>
              <a:pPr/>
              <a:t>‹nr.›</a:t>
            </a:fld>
            <a:endParaRPr lang="da-DK" dirty="0"/>
          </a:p>
        </p:txBody>
      </p:sp>
      <p:grpSp>
        <p:nvGrpSpPr>
          <p:cNvPr id="18" name="Gruppe 27"/>
          <p:cNvGrpSpPr>
            <a:grpSpLocks/>
          </p:cNvGrpSpPr>
          <p:nvPr userDrawn="1"/>
        </p:nvGrpSpPr>
        <p:grpSpPr bwMode="auto">
          <a:xfrm>
            <a:off x="-602332" y="4156576"/>
            <a:ext cx="457200" cy="209512"/>
            <a:chOff x="-566328" y="4221088"/>
            <a:chExt cx="457200" cy="20955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9" name="Gruppe 28"/>
          <p:cNvGrpSpPr>
            <a:grpSpLocks/>
          </p:cNvGrpSpPr>
          <p:nvPr userDrawn="1"/>
        </p:nvGrpSpPr>
        <p:grpSpPr bwMode="auto">
          <a:xfrm>
            <a:off x="-1070384" y="4156576"/>
            <a:ext cx="438150" cy="209512"/>
            <a:chOff x="-1145443" y="4257092"/>
            <a:chExt cx="438150" cy="20955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3"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0"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spTree>
    <p:extLst>
      <p:ext uri="{BB962C8B-B14F-4D97-AF65-F5344CB8AC3E}">
        <p14:creationId xmlns:p14="http://schemas.microsoft.com/office/powerpoint/2010/main" val="194072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breaker grøn I">
    <p:spTree>
      <p:nvGrpSpPr>
        <p:cNvPr id="1" name=""/>
        <p:cNvGrpSpPr/>
        <p:nvPr/>
      </p:nvGrpSpPr>
      <p:grpSpPr>
        <a:xfrm>
          <a:off x="0" y="0"/>
          <a:ext cx="0" cy="0"/>
          <a:chOff x="0" y="0"/>
          <a:chExt cx="0" cy="0"/>
        </a:xfrm>
      </p:grpSpPr>
      <p:sp>
        <p:nvSpPr>
          <p:cNvPr id="17" name="Rektangel 16"/>
          <p:cNvSpPr/>
          <p:nvPr userDrawn="1"/>
        </p:nvSpPr>
        <p:spPr bwMode="auto">
          <a:xfrm>
            <a:off x="-775" y="0"/>
            <a:ext cx="12189600" cy="6858000"/>
          </a:xfrm>
          <a:prstGeom prst="rect">
            <a:avLst/>
          </a:prstGeom>
          <a:solidFill>
            <a:srgbClr val="D3F5E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9"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2"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6"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9"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4" y="386285"/>
            <a:ext cx="8912512" cy="6340523"/>
          </a:xfrm>
        </p:spPr>
        <p:txBody>
          <a:bodyPr/>
          <a:lstStyle>
            <a:lvl1pPr>
              <a:lnSpc>
                <a:spcPct val="72000"/>
              </a:lnSpc>
              <a:defRPr sz="15000">
                <a:solidFill>
                  <a:schemeClr val="bg1"/>
                </a:solidFill>
              </a:defRPr>
            </a:lvl1pPr>
          </a:lstStyle>
          <a:p>
            <a:r>
              <a:rPr lang="da-DK" dirty="0" err="1" smtClean="0"/>
              <a:t>Insert</a:t>
            </a:r>
            <a:r>
              <a:rPr lang="da-DK" dirty="0" smtClean="0"/>
              <a:t> </a:t>
            </a:r>
            <a:r>
              <a:rPr lang="da-DK" dirty="0" err="1" smtClean="0"/>
              <a:t>title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3222194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breaker grøn II">
    <p:spTree>
      <p:nvGrpSpPr>
        <p:cNvPr id="1" name=""/>
        <p:cNvGrpSpPr/>
        <p:nvPr/>
      </p:nvGrpSpPr>
      <p:grpSpPr>
        <a:xfrm>
          <a:off x="0" y="0"/>
          <a:ext cx="0" cy="0"/>
          <a:chOff x="0" y="0"/>
          <a:chExt cx="0" cy="0"/>
        </a:xfrm>
      </p:grpSpPr>
      <p:sp>
        <p:nvSpPr>
          <p:cNvPr id="3" name="Rektangel 2"/>
          <p:cNvSpPr/>
          <p:nvPr userDrawn="1"/>
        </p:nvSpPr>
        <p:spPr bwMode="auto">
          <a:xfrm>
            <a:off x="-775" y="0"/>
            <a:ext cx="12189600" cy="6858000"/>
          </a:xfrm>
          <a:prstGeom prst="rect">
            <a:avLst/>
          </a:prstGeom>
          <a:solidFill>
            <a:srgbClr val="D3F5E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6"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7"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8"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9"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3" y="1183359"/>
            <a:ext cx="12008857" cy="5148572"/>
          </a:xfrm>
        </p:spPr>
        <p:txBody>
          <a:bodyPr anchor="ctr" anchorCtr="0"/>
          <a:lstStyle>
            <a:lvl1pPr>
              <a:lnSpc>
                <a:spcPct val="72000"/>
              </a:lnSpc>
              <a:defRPr sz="15000">
                <a:solidFill>
                  <a:schemeClr val="bg1"/>
                </a:solidFill>
              </a:defRPr>
            </a:lvl1pPr>
          </a:lstStyle>
          <a:p>
            <a:r>
              <a:rPr lang="da-DK" dirty="0" err="1" smtClean="0"/>
              <a:t>Insert</a:t>
            </a:r>
            <a:r>
              <a:rPr lang="da-DK" dirty="0" smtClean="0"/>
              <a:t> </a:t>
            </a:r>
            <a:r>
              <a:rPr lang="da-DK" dirty="0" err="1" smtClean="0"/>
              <a:t>title</a:t>
            </a:r>
            <a:endParaRPr lang="da-DK" dirty="0"/>
          </a:p>
        </p:txBody>
      </p:sp>
      <p:pic>
        <p:nvPicPr>
          <p:cNvPr id="11"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32065011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side/breaker grøn III">
    <p:spTree>
      <p:nvGrpSpPr>
        <p:cNvPr id="1" name=""/>
        <p:cNvGrpSpPr/>
        <p:nvPr/>
      </p:nvGrpSpPr>
      <p:grpSpPr>
        <a:xfrm>
          <a:off x="0" y="0"/>
          <a:ext cx="0" cy="0"/>
          <a:chOff x="0" y="0"/>
          <a:chExt cx="0" cy="0"/>
        </a:xfrm>
      </p:grpSpPr>
      <p:sp>
        <p:nvSpPr>
          <p:cNvPr id="3" name="Rektangel 2"/>
          <p:cNvSpPr/>
          <p:nvPr userDrawn="1"/>
        </p:nvSpPr>
        <p:spPr bwMode="auto">
          <a:xfrm>
            <a:off x="-775" y="0"/>
            <a:ext cx="12189600" cy="6858000"/>
          </a:xfrm>
          <a:prstGeom prst="rect">
            <a:avLst/>
          </a:prstGeom>
          <a:solidFill>
            <a:srgbClr val="D3F5E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6"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7"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8"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9"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0"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98223" y="1617077"/>
            <a:ext cx="11838189" cy="5148572"/>
          </a:xfrm>
        </p:spPr>
        <p:txBody>
          <a:bodyPr anchor="b" anchorCtr="0"/>
          <a:lstStyle>
            <a:lvl1pPr>
              <a:lnSpc>
                <a:spcPct val="72000"/>
              </a:lnSpc>
              <a:defRPr sz="15000">
                <a:solidFill>
                  <a:schemeClr val="tx1"/>
                </a:solidFill>
              </a:defRPr>
            </a:lvl1pPr>
          </a:lstStyle>
          <a:p>
            <a:r>
              <a:rPr lang="da-DK" dirty="0" err="1" smtClean="0"/>
              <a:t>Insert</a:t>
            </a:r>
            <a:r>
              <a:rPr lang="da-DK" dirty="0" smtClean="0"/>
              <a:t> </a:t>
            </a:r>
            <a:r>
              <a:rPr lang="da-DK" dirty="0" err="1" smtClean="0"/>
              <a:t>title</a:t>
            </a:r>
            <a:endParaRPr lang="da-DK" dirty="0"/>
          </a:p>
        </p:txBody>
      </p:sp>
      <p:pic>
        <p:nvPicPr>
          <p:cNvPr id="11"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32810634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breaker rød IV">
    <p:spTree>
      <p:nvGrpSpPr>
        <p:cNvPr id="1" name=""/>
        <p:cNvGrpSpPr/>
        <p:nvPr/>
      </p:nvGrpSpPr>
      <p:grpSpPr>
        <a:xfrm>
          <a:off x="0" y="0"/>
          <a:ext cx="0" cy="0"/>
          <a:chOff x="0" y="0"/>
          <a:chExt cx="0" cy="0"/>
        </a:xfrm>
      </p:grpSpPr>
      <p:sp>
        <p:nvSpPr>
          <p:cNvPr id="17" name="Rektangel 16"/>
          <p:cNvSpPr/>
          <p:nvPr userDrawn="1"/>
        </p:nvSpPr>
        <p:spPr bwMode="auto">
          <a:xfrm>
            <a:off x="-775" y="0"/>
            <a:ext cx="12189600" cy="6858000"/>
          </a:xfrm>
          <a:prstGeom prst="rect">
            <a:avLst/>
          </a:prstGeom>
          <a:solidFill>
            <a:srgbClr val="FEC7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9"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2"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6"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9"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7872" y="233364"/>
            <a:ext cx="8792864" cy="947980"/>
          </a:xfrm>
        </p:spPr>
        <p:txBody>
          <a:bodyPr anchor="b" anchorCtr="0"/>
          <a:lstStyle>
            <a:lvl1pPr>
              <a:lnSpc>
                <a:spcPct val="88000"/>
              </a:lnSpc>
              <a:defRPr sz="3600">
                <a:solidFill>
                  <a:srgbClr val="FA1E32"/>
                </a:solidFill>
              </a:defRPr>
            </a:lvl1pPr>
          </a:lstStyle>
          <a:p>
            <a:r>
              <a:rPr lang="da-DK" dirty="0" err="1" smtClean="0"/>
              <a:t>Click</a:t>
            </a:r>
            <a:r>
              <a:rPr lang="da-DK" dirty="0" smtClean="0"/>
              <a:t> to </a:t>
            </a:r>
            <a:r>
              <a:rPr lang="da-DK" dirty="0" err="1" smtClean="0"/>
              <a:t>add</a:t>
            </a:r>
            <a:r>
              <a:rPr lang="da-DK" dirty="0" smtClean="0"/>
              <a:t> </a:t>
            </a:r>
            <a:r>
              <a:rPr lang="da-DK" dirty="0" err="1" smtClean="0"/>
              <a:t>title</a:t>
            </a:r>
            <a:r>
              <a:rPr lang="da-DK" dirty="0" smtClean="0"/>
              <a:t> in </a:t>
            </a:r>
            <a:r>
              <a:rPr lang="da-DK" dirty="0" err="1" smtClean="0"/>
              <a:t>maximum</a:t>
            </a:r>
            <a:r>
              <a:rPr lang="da-DK" dirty="0" smtClean="0"/>
              <a:t> </a:t>
            </a:r>
            <a:r>
              <a:rPr lang="da-DK" dirty="0" err="1" smtClean="0"/>
              <a:t>two</a:t>
            </a:r>
            <a:r>
              <a:rPr lang="da-DK" dirty="0" smtClean="0"/>
              <a:t> lines</a:t>
            </a:r>
            <a:endParaRPr lang="da-DK" dirty="0"/>
          </a:p>
        </p:txBody>
      </p:sp>
      <p:sp>
        <p:nvSpPr>
          <p:cNvPr id="13" name="Undertitel 2"/>
          <p:cNvSpPr>
            <a:spLocks noGrp="1"/>
          </p:cNvSpPr>
          <p:nvPr>
            <p:ph type="subTitle" idx="1" hasCustomPrompt="1"/>
          </p:nvPr>
        </p:nvSpPr>
        <p:spPr>
          <a:xfrm>
            <a:off x="213755" y="1176204"/>
            <a:ext cx="8798770" cy="1640728"/>
          </a:xfrm>
        </p:spPr>
        <p:txBody>
          <a:bodyPr/>
          <a:lstStyle>
            <a:lvl1pPr marL="0" indent="0" algn="l">
              <a:lnSpc>
                <a:spcPct val="88000"/>
              </a:lnSpc>
              <a:spcAft>
                <a:spcPts val="0"/>
              </a:spcAft>
              <a:buNone/>
              <a:defRPr sz="3600" b="0">
                <a:solidFill>
                  <a:srgbClr val="FA1E3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23469270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breaker rød V">
    <p:spTree>
      <p:nvGrpSpPr>
        <p:cNvPr id="1" name=""/>
        <p:cNvGrpSpPr/>
        <p:nvPr/>
      </p:nvGrpSpPr>
      <p:grpSpPr>
        <a:xfrm>
          <a:off x="0" y="0"/>
          <a:ext cx="0" cy="0"/>
          <a:chOff x="0" y="0"/>
          <a:chExt cx="0" cy="0"/>
        </a:xfrm>
      </p:grpSpPr>
      <p:sp>
        <p:nvSpPr>
          <p:cNvPr id="17" name="Rektangel 16"/>
          <p:cNvSpPr/>
          <p:nvPr userDrawn="1"/>
        </p:nvSpPr>
        <p:spPr bwMode="auto">
          <a:xfrm>
            <a:off x="-775" y="0"/>
            <a:ext cx="12189600" cy="6858000"/>
          </a:xfrm>
          <a:prstGeom prst="rect">
            <a:avLst/>
          </a:prstGeom>
          <a:solidFill>
            <a:srgbClr val="FEC7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9"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2"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6"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9"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7308" y="1412776"/>
            <a:ext cx="8793428" cy="2061605"/>
          </a:xfrm>
        </p:spPr>
        <p:txBody>
          <a:bodyPr anchor="b" anchorCtr="0"/>
          <a:lstStyle>
            <a:lvl1pPr>
              <a:lnSpc>
                <a:spcPct val="88000"/>
              </a:lnSpc>
              <a:defRPr sz="3600">
                <a:solidFill>
                  <a:schemeClr val="tx1"/>
                </a:solidFill>
              </a:defRPr>
            </a:lvl1pPr>
          </a:lstStyle>
          <a:p>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in </a:t>
            </a:r>
            <a:r>
              <a:rPr lang="da-DK" dirty="0" err="1" smtClean="0"/>
              <a:t>several</a:t>
            </a:r>
            <a:r>
              <a:rPr lang="da-DK" dirty="0" smtClean="0"/>
              <a:t> lines</a:t>
            </a:r>
            <a:endParaRPr lang="da-DK" dirty="0"/>
          </a:p>
        </p:txBody>
      </p:sp>
      <p:sp>
        <p:nvSpPr>
          <p:cNvPr id="13" name="Undertitel 2"/>
          <p:cNvSpPr>
            <a:spLocks noGrp="1"/>
          </p:cNvSpPr>
          <p:nvPr>
            <p:ph type="subTitle" idx="1" hasCustomPrompt="1"/>
          </p:nvPr>
        </p:nvSpPr>
        <p:spPr>
          <a:xfrm>
            <a:off x="208573" y="3457170"/>
            <a:ext cx="8802163" cy="1640728"/>
          </a:xfrm>
        </p:spPr>
        <p:txBody>
          <a:bodyPr/>
          <a:lstStyle>
            <a:lvl1pPr marL="0" indent="0" algn="l">
              <a:lnSpc>
                <a:spcPct val="88000"/>
              </a:lnSpc>
              <a:spcAft>
                <a:spcPts val="0"/>
              </a:spcAft>
              <a:buNone/>
              <a:defRPr sz="3600" b="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37808079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side/breaker rød VI">
    <p:spTree>
      <p:nvGrpSpPr>
        <p:cNvPr id="1" name=""/>
        <p:cNvGrpSpPr/>
        <p:nvPr/>
      </p:nvGrpSpPr>
      <p:grpSpPr>
        <a:xfrm>
          <a:off x="0" y="0"/>
          <a:ext cx="0" cy="0"/>
          <a:chOff x="0" y="0"/>
          <a:chExt cx="0" cy="0"/>
        </a:xfrm>
      </p:grpSpPr>
      <p:sp>
        <p:nvSpPr>
          <p:cNvPr id="17" name="Rektangel 16"/>
          <p:cNvSpPr/>
          <p:nvPr userDrawn="1"/>
        </p:nvSpPr>
        <p:spPr bwMode="auto">
          <a:xfrm>
            <a:off x="-775" y="0"/>
            <a:ext cx="12189600" cy="6858000"/>
          </a:xfrm>
          <a:prstGeom prst="rect">
            <a:avLst/>
          </a:prstGeom>
          <a:solidFill>
            <a:srgbClr val="FEC7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9"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2"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6"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9"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6192" y="3451363"/>
            <a:ext cx="8794544" cy="2061605"/>
          </a:xfrm>
        </p:spPr>
        <p:txBody>
          <a:bodyPr anchor="b" anchorCtr="0"/>
          <a:lstStyle>
            <a:lvl1pPr>
              <a:lnSpc>
                <a:spcPct val="88000"/>
              </a:lnSpc>
              <a:defRPr sz="3600">
                <a:solidFill>
                  <a:schemeClr val="bg1"/>
                </a:solidFill>
              </a:defRPr>
            </a:lvl1pPr>
          </a:lstStyle>
          <a:p>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in </a:t>
            </a:r>
            <a:r>
              <a:rPr lang="da-DK" dirty="0" err="1" smtClean="0"/>
              <a:t>several</a:t>
            </a:r>
            <a:r>
              <a:rPr lang="da-DK" dirty="0" smtClean="0"/>
              <a:t> lines</a:t>
            </a:r>
            <a:endParaRPr lang="da-DK" dirty="0"/>
          </a:p>
        </p:txBody>
      </p:sp>
      <p:sp>
        <p:nvSpPr>
          <p:cNvPr id="13" name="Undertitel 2"/>
          <p:cNvSpPr>
            <a:spLocks noGrp="1"/>
          </p:cNvSpPr>
          <p:nvPr>
            <p:ph type="subTitle" idx="1" hasCustomPrompt="1"/>
          </p:nvPr>
        </p:nvSpPr>
        <p:spPr>
          <a:xfrm>
            <a:off x="208574" y="5495757"/>
            <a:ext cx="8802162" cy="1109831"/>
          </a:xfrm>
        </p:spPr>
        <p:txBody>
          <a:bodyPr/>
          <a:lstStyle>
            <a:lvl1pPr marL="0" indent="0" algn="l">
              <a:lnSpc>
                <a:spcPct val="88000"/>
              </a:lnSpc>
              <a:spcAft>
                <a:spcPts val="0"/>
              </a:spcAft>
              <a:buNone/>
              <a:defRPr sz="36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23130612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side/breaker violet IV">
    <p:spTree>
      <p:nvGrpSpPr>
        <p:cNvPr id="1" name=""/>
        <p:cNvGrpSpPr/>
        <p:nvPr/>
      </p:nvGrpSpPr>
      <p:grpSpPr>
        <a:xfrm>
          <a:off x="0" y="0"/>
          <a:ext cx="0" cy="0"/>
          <a:chOff x="0" y="0"/>
          <a:chExt cx="0" cy="0"/>
        </a:xfrm>
      </p:grpSpPr>
      <p:sp>
        <p:nvSpPr>
          <p:cNvPr id="14" name="Rektangel 13"/>
          <p:cNvSpPr/>
          <p:nvPr userDrawn="1"/>
        </p:nvSpPr>
        <p:spPr bwMode="auto">
          <a:xfrm>
            <a:off x="-775" y="0"/>
            <a:ext cx="12189600" cy="6858000"/>
          </a:xfrm>
          <a:prstGeom prst="rect">
            <a:avLst/>
          </a:prstGeom>
          <a:solidFill>
            <a:srgbClr val="D9C4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1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8"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9"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0"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2"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3"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7872" y="233364"/>
            <a:ext cx="8792864" cy="947980"/>
          </a:xfrm>
        </p:spPr>
        <p:txBody>
          <a:bodyPr anchor="b" anchorCtr="0"/>
          <a:lstStyle>
            <a:lvl1pPr>
              <a:lnSpc>
                <a:spcPct val="88000"/>
              </a:lnSpc>
              <a:defRPr sz="3600">
                <a:solidFill>
                  <a:srgbClr val="69149B"/>
                </a:solidFill>
              </a:defRPr>
            </a:lvl1pPr>
          </a:lstStyle>
          <a:p>
            <a:r>
              <a:rPr lang="da-DK" dirty="0" err="1" smtClean="0"/>
              <a:t>Click</a:t>
            </a:r>
            <a:r>
              <a:rPr lang="da-DK" dirty="0" smtClean="0"/>
              <a:t> to </a:t>
            </a:r>
            <a:r>
              <a:rPr lang="da-DK" dirty="0" err="1" smtClean="0"/>
              <a:t>add</a:t>
            </a:r>
            <a:r>
              <a:rPr lang="da-DK" dirty="0" smtClean="0"/>
              <a:t> </a:t>
            </a:r>
            <a:r>
              <a:rPr lang="da-DK" dirty="0" err="1" smtClean="0"/>
              <a:t>title</a:t>
            </a:r>
            <a:r>
              <a:rPr lang="da-DK" dirty="0" smtClean="0"/>
              <a:t> in </a:t>
            </a:r>
            <a:r>
              <a:rPr lang="da-DK" dirty="0" err="1" smtClean="0"/>
              <a:t>maximum</a:t>
            </a:r>
            <a:r>
              <a:rPr lang="da-DK" dirty="0" smtClean="0"/>
              <a:t> </a:t>
            </a:r>
            <a:r>
              <a:rPr lang="da-DK" dirty="0" err="1" smtClean="0"/>
              <a:t>two</a:t>
            </a:r>
            <a:r>
              <a:rPr lang="da-DK" dirty="0" smtClean="0"/>
              <a:t> lines</a:t>
            </a:r>
            <a:endParaRPr lang="da-DK" dirty="0"/>
          </a:p>
        </p:txBody>
      </p:sp>
      <p:sp>
        <p:nvSpPr>
          <p:cNvPr id="13" name="Undertitel 2"/>
          <p:cNvSpPr>
            <a:spLocks noGrp="1"/>
          </p:cNvSpPr>
          <p:nvPr>
            <p:ph type="subTitle" idx="1" hasCustomPrompt="1"/>
          </p:nvPr>
        </p:nvSpPr>
        <p:spPr>
          <a:xfrm>
            <a:off x="213754" y="1176204"/>
            <a:ext cx="8796981" cy="1640728"/>
          </a:xfrm>
        </p:spPr>
        <p:txBody>
          <a:bodyPr/>
          <a:lstStyle>
            <a:lvl1pPr marL="0" indent="0" algn="l">
              <a:lnSpc>
                <a:spcPct val="88000"/>
              </a:lnSpc>
              <a:spcAft>
                <a:spcPts val="0"/>
              </a:spcAft>
              <a:buNone/>
              <a:defRPr sz="3600" b="0">
                <a:solidFill>
                  <a:srgbClr val="69149B"/>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29326043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breaker violet V">
    <p:spTree>
      <p:nvGrpSpPr>
        <p:cNvPr id="1" name=""/>
        <p:cNvGrpSpPr/>
        <p:nvPr/>
      </p:nvGrpSpPr>
      <p:grpSpPr>
        <a:xfrm>
          <a:off x="0" y="0"/>
          <a:ext cx="0" cy="0"/>
          <a:chOff x="0" y="0"/>
          <a:chExt cx="0" cy="0"/>
        </a:xfrm>
      </p:grpSpPr>
      <p:sp>
        <p:nvSpPr>
          <p:cNvPr id="14" name="Rektangel 13"/>
          <p:cNvSpPr/>
          <p:nvPr userDrawn="1"/>
        </p:nvSpPr>
        <p:spPr bwMode="auto">
          <a:xfrm>
            <a:off x="-775" y="0"/>
            <a:ext cx="12189600" cy="6858000"/>
          </a:xfrm>
          <a:prstGeom prst="rect">
            <a:avLst/>
          </a:prstGeom>
          <a:solidFill>
            <a:srgbClr val="D9C4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1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8"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9"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0"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2"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3"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7308" y="1412776"/>
            <a:ext cx="8793428" cy="2061605"/>
          </a:xfrm>
        </p:spPr>
        <p:txBody>
          <a:bodyPr anchor="b" anchorCtr="0"/>
          <a:lstStyle>
            <a:lvl1pPr>
              <a:lnSpc>
                <a:spcPct val="88000"/>
              </a:lnSpc>
              <a:defRPr sz="3600">
                <a:solidFill>
                  <a:schemeClr val="tx1"/>
                </a:solidFill>
              </a:defRPr>
            </a:lvl1pPr>
          </a:lstStyle>
          <a:p>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in </a:t>
            </a:r>
            <a:r>
              <a:rPr lang="da-DK" dirty="0" err="1" smtClean="0"/>
              <a:t>several</a:t>
            </a:r>
            <a:r>
              <a:rPr lang="da-DK" dirty="0" smtClean="0"/>
              <a:t> lines</a:t>
            </a:r>
            <a:endParaRPr lang="da-DK" dirty="0"/>
          </a:p>
        </p:txBody>
      </p:sp>
      <p:sp>
        <p:nvSpPr>
          <p:cNvPr id="13" name="Undertitel 2"/>
          <p:cNvSpPr>
            <a:spLocks noGrp="1"/>
          </p:cNvSpPr>
          <p:nvPr>
            <p:ph type="subTitle" idx="1" hasCustomPrompt="1"/>
          </p:nvPr>
        </p:nvSpPr>
        <p:spPr>
          <a:xfrm>
            <a:off x="208573" y="3457170"/>
            <a:ext cx="8805958" cy="1640728"/>
          </a:xfrm>
        </p:spPr>
        <p:txBody>
          <a:bodyPr/>
          <a:lstStyle>
            <a:lvl1pPr marL="0" indent="0" algn="l">
              <a:lnSpc>
                <a:spcPct val="88000"/>
              </a:lnSpc>
              <a:spcAft>
                <a:spcPts val="0"/>
              </a:spcAft>
              <a:buNone/>
              <a:defRPr sz="3600" b="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1129393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side/breaker violet VI">
    <p:spTree>
      <p:nvGrpSpPr>
        <p:cNvPr id="1" name=""/>
        <p:cNvGrpSpPr/>
        <p:nvPr/>
      </p:nvGrpSpPr>
      <p:grpSpPr>
        <a:xfrm>
          <a:off x="0" y="0"/>
          <a:ext cx="0" cy="0"/>
          <a:chOff x="0" y="0"/>
          <a:chExt cx="0" cy="0"/>
        </a:xfrm>
      </p:grpSpPr>
      <p:sp>
        <p:nvSpPr>
          <p:cNvPr id="14" name="Rektangel 13"/>
          <p:cNvSpPr/>
          <p:nvPr userDrawn="1"/>
        </p:nvSpPr>
        <p:spPr bwMode="auto">
          <a:xfrm>
            <a:off x="-775" y="0"/>
            <a:ext cx="12189600" cy="6858000"/>
          </a:xfrm>
          <a:prstGeom prst="rect">
            <a:avLst/>
          </a:prstGeom>
          <a:solidFill>
            <a:srgbClr val="D9C4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15"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8"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19"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0"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2"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3"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6192" y="3451363"/>
            <a:ext cx="8794544" cy="2061605"/>
          </a:xfrm>
        </p:spPr>
        <p:txBody>
          <a:bodyPr anchor="b" anchorCtr="0"/>
          <a:lstStyle>
            <a:lvl1pPr>
              <a:lnSpc>
                <a:spcPct val="88000"/>
              </a:lnSpc>
              <a:defRPr sz="3600">
                <a:solidFill>
                  <a:schemeClr val="bg1"/>
                </a:solidFill>
              </a:defRPr>
            </a:lvl1pPr>
          </a:lstStyle>
          <a:p>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in </a:t>
            </a:r>
            <a:r>
              <a:rPr lang="da-DK" dirty="0" err="1" smtClean="0"/>
              <a:t>several</a:t>
            </a:r>
            <a:r>
              <a:rPr lang="da-DK" dirty="0" smtClean="0"/>
              <a:t> lines</a:t>
            </a:r>
            <a:endParaRPr lang="da-DK" dirty="0"/>
          </a:p>
        </p:txBody>
      </p:sp>
      <p:sp>
        <p:nvSpPr>
          <p:cNvPr id="13" name="Undertitel 2"/>
          <p:cNvSpPr>
            <a:spLocks noGrp="1"/>
          </p:cNvSpPr>
          <p:nvPr>
            <p:ph type="subTitle" idx="1" hasCustomPrompt="1"/>
          </p:nvPr>
        </p:nvSpPr>
        <p:spPr>
          <a:xfrm>
            <a:off x="208574" y="5495757"/>
            <a:ext cx="8802162" cy="1109831"/>
          </a:xfrm>
        </p:spPr>
        <p:txBody>
          <a:bodyPr/>
          <a:lstStyle>
            <a:lvl1pPr marL="0" indent="0" algn="l">
              <a:lnSpc>
                <a:spcPct val="88000"/>
              </a:lnSpc>
              <a:spcAft>
                <a:spcPts val="0"/>
              </a:spcAft>
              <a:buNone/>
              <a:defRPr sz="36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30234195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side/breaker grøn IV">
    <p:spTree>
      <p:nvGrpSpPr>
        <p:cNvPr id="1" name=""/>
        <p:cNvGrpSpPr/>
        <p:nvPr/>
      </p:nvGrpSpPr>
      <p:grpSpPr>
        <a:xfrm>
          <a:off x="0" y="0"/>
          <a:ext cx="0" cy="0"/>
          <a:chOff x="0" y="0"/>
          <a:chExt cx="0" cy="0"/>
        </a:xfrm>
      </p:grpSpPr>
      <p:sp>
        <p:nvSpPr>
          <p:cNvPr id="16" name="Rektangel 15"/>
          <p:cNvSpPr/>
          <p:nvPr userDrawn="1"/>
        </p:nvSpPr>
        <p:spPr bwMode="auto">
          <a:xfrm>
            <a:off x="-775" y="0"/>
            <a:ext cx="12189600" cy="6858000"/>
          </a:xfrm>
          <a:prstGeom prst="rect">
            <a:avLst/>
          </a:prstGeom>
          <a:solidFill>
            <a:srgbClr val="D3F5E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17"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4"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6"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7"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7872" y="233364"/>
            <a:ext cx="8792864" cy="947980"/>
          </a:xfrm>
        </p:spPr>
        <p:txBody>
          <a:bodyPr anchor="b" anchorCtr="0"/>
          <a:lstStyle>
            <a:lvl1pPr>
              <a:lnSpc>
                <a:spcPct val="88000"/>
              </a:lnSpc>
              <a:defRPr sz="3600">
                <a:solidFill>
                  <a:schemeClr val="tx1"/>
                </a:solidFill>
              </a:defRPr>
            </a:lvl1pPr>
          </a:lstStyle>
          <a:p>
            <a:r>
              <a:rPr lang="da-DK" dirty="0" err="1" smtClean="0"/>
              <a:t>Click</a:t>
            </a:r>
            <a:r>
              <a:rPr lang="da-DK" dirty="0" smtClean="0"/>
              <a:t> to </a:t>
            </a:r>
            <a:r>
              <a:rPr lang="da-DK" dirty="0" err="1" smtClean="0"/>
              <a:t>add</a:t>
            </a:r>
            <a:r>
              <a:rPr lang="da-DK" dirty="0" smtClean="0"/>
              <a:t> </a:t>
            </a:r>
            <a:r>
              <a:rPr lang="da-DK" dirty="0" err="1" smtClean="0"/>
              <a:t>title</a:t>
            </a:r>
            <a:r>
              <a:rPr lang="da-DK" dirty="0" smtClean="0"/>
              <a:t> in </a:t>
            </a:r>
            <a:r>
              <a:rPr lang="da-DK" dirty="0" err="1" smtClean="0"/>
              <a:t>maximum</a:t>
            </a:r>
            <a:r>
              <a:rPr lang="da-DK" dirty="0" smtClean="0"/>
              <a:t> </a:t>
            </a:r>
            <a:r>
              <a:rPr lang="da-DK" dirty="0" err="1" smtClean="0"/>
              <a:t>two</a:t>
            </a:r>
            <a:r>
              <a:rPr lang="da-DK" dirty="0" smtClean="0"/>
              <a:t> lines</a:t>
            </a:r>
            <a:endParaRPr lang="da-DK" dirty="0"/>
          </a:p>
        </p:txBody>
      </p:sp>
      <p:sp>
        <p:nvSpPr>
          <p:cNvPr id="13" name="Undertitel 2"/>
          <p:cNvSpPr>
            <a:spLocks noGrp="1"/>
          </p:cNvSpPr>
          <p:nvPr>
            <p:ph type="subTitle" idx="1" hasCustomPrompt="1"/>
          </p:nvPr>
        </p:nvSpPr>
        <p:spPr>
          <a:xfrm>
            <a:off x="213755" y="1176204"/>
            <a:ext cx="8798770" cy="1640728"/>
          </a:xfrm>
        </p:spPr>
        <p:txBody>
          <a:bodyPr/>
          <a:lstStyle>
            <a:lvl1pPr marL="0" indent="0" algn="l">
              <a:lnSpc>
                <a:spcPct val="88000"/>
              </a:lnSpc>
              <a:spcAft>
                <a:spcPts val="0"/>
              </a:spcAft>
              <a:buNone/>
              <a:defRPr sz="3600" b="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2284252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8" name="Pladsholder til indhold 2"/>
          <p:cNvSpPr>
            <a:spLocks noGrp="1"/>
          </p:cNvSpPr>
          <p:nvPr>
            <p:ph sz="quarter" idx="14" hasCustomPrompt="1"/>
          </p:nvPr>
        </p:nvSpPr>
        <p:spPr>
          <a:xfrm>
            <a:off x="504824" y="2243138"/>
            <a:ext cx="11180763" cy="3706812"/>
          </a:xfrm>
        </p:spPr>
        <p:txBody>
          <a:bodyPr/>
          <a:lstStyle>
            <a:lvl1pPr marL="0" marR="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lvl1pPr>
          </a:lstStyle>
          <a:p>
            <a:pPr marL="0" marR="0" lvl="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pPr>
            <a:r>
              <a:rPr lang="da-DK" dirty="0" err="1" smtClean="0"/>
              <a:t>Click</a:t>
            </a:r>
            <a:r>
              <a:rPr lang="da-DK" dirty="0" smtClean="0"/>
              <a:t> to </a:t>
            </a:r>
            <a:r>
              <a:rPr lang="da-DK" dirty="0" err="1" smtClean="0"/>
              <a:t>add</a:t>
            </a:r>
            <a:r>
              <a:rPr lang="da-DK" dirty="0" smtClean="0"/>
              <a:t> text or </a:t>
            </a:r>
            <a:r>
              <a:rPr lang="da-DK" dirty="0" err="1" smtClean="0"/>
              <a:t>click</a:t>
            </a:r>
            <a:r>
              <a:rPr lang="da-DK" dirty="0" smtClean="0"/>
              <a:t> </a:t>
            </a:r>
            <a:r>
              <a:rPr lang="da-DK" dirty="0" err="1" smtClean="0"/>
              <a:t>icons</a:t>
            </a:r>
            <a:r>
              <a:rPr lang="da-DK" dirty="0" smtClean="0"/>
              <a:t> to </a:t>
            </a:r>
            <a:r>
              <a:rPr lang="da-DK" dirty="0" err="1" smtClean="0"/>
              <a:t>insert</a:t>
            </a:r>
            <a:r>
              <a:rPr lang="da-DK" dirty="0" smtClean="0"/>
              <a:t> </a:t>
            </a:r>
            <a:r>
              <a:rPr lang="da-DK" dirty="0" err="1" smtClean="0"/>
              <a:t>chart</a:t>
            </a:r>
            <a:r>
              <a:rPr lang="da-DK" dirty="0" smtClean="0"/>
              <a:t>/</a:t>
            </a:r>
            <a:r>
              <a:rPr lang="da-DK" dirty="0" err="1" smtClean="0"/>
              <a:t>table</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 name="Pladsholder til dato 1"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3" name="Pladsholder til sidefod 2" hidden="1"/>
          <p:cNvSpPr>
            <a:spLocks noGrp="1"/>
          </p:cNvSpPr>
          <p:nvPr>
            <p:ph type="ftr" sz="quarter" idx="12"/>
          </p:nvPr>
        </p:nvSpPr>
        <p:spPr/>
        <p:txBody>
          <a:bodyPr/>
          <a:lstStyle/>
          <a:p>
            <a:endParaRPr lang="da-DK" dirty="0"/>
          </a:p>
        </p:txBody>
      </p:sp>
      <p:sp>
        <p:nvSpPr>
          <p:cNvPr id="5" name="Pladsholder til slidenummer 4"/>
          <p:cNvSpPr>
            <a:spLocks noGrp="1"/>
          </p:cNvSpPr>
          <p:nvPr>
            <p:ph type="sldNum" sz="quarter" idx="13"/>
          </p:nvPr>
        </p:nvSpPr>
        <p:spPr/>
        <p:txBody>
          <a:bodyPr/>
          <a:lstStyle/>
          <a:p>
            <a:fld id="{8015B93B-516F-4920-B0FC-CCACE847C61C}" type="slidenum">
              <a:rPr lang="da-DK" smtClean="0"/>
              <a:pPr/>
              <a:t>‹nr.›</a:t>
            </a:fld>
            <a:endParaRPr lang="da-DK" dirty="0"/>
          </a:p>
        </p:txBody>
      </p:sp>
      <p:grpSp>
        <p:nvGrpSpPr>
          <p:cNvPr id="16" name="Gruppe 27"/>
          <p:cNvGrpSpPr>
            <a:grpSpLocks/>
          </p:cNvGrpSpPr>
          <p:nvPr userDrawn="1"/>
        </p:nvGrpSpPr>
        <p:grpSpPr bwMode="auto">
          <a:xfrm>
            <a:off x="-602332" y="4156576"/>
            <a:ext cx="457200" cy="209512"/>
            <a:chOff x="-566328" y="4221088"/>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20" name="Gruppe 28"/>
          <p:cNvGrpSpPr>
            <a:grpSpLocks/>
          </p:cNvGrpSpPr>
          <p:nvPr userDrawn="1"/>
        </p:nvGrpSpPr>
        <p:grpSpPr bwMode="auto">
          <a:xfrm>
            <a:off x="-1070384" y="4156576"/>
            <a:ext cx="438150" cy="209512"/>
            <a:chOff x="-1145443" y="4257092"/>
            <a:chExt cx="438150" cy="20955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4"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5"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spTree>
    <p:extLst>
      <p:ext uri="{BB962C8B-B14F-4D97-AF65-F5344CB8AC3E}">
        <p14:creationId xmlns:p14="http://schemas.microsoft.com/office/powerpoint/2010/main" val="2600158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breaker grøn V">
    <p:spTree>
      <p:nvGrpSpPr>
        <p:cNvPr id="1" name=""/>
        <p:cNvGrpSpPr/>
        <p:nvPr/>
      </p:nvGrpSpPr>
      <p:grpSpPr>
        <a:xfrm>
          <a:off x="0" y="0"/>
          <a:ext cx="0" cy="0"/>
          <a:chOff x="0" y="0"/>
          <a:chExt cx="0" cy="0"/>
        </a:xfrm>
      </p:grpSpPr>
      <p:sp>
        <p:nvSpPr>
          <p:cNvPr id="16" name="Rektangel 15"/>
          <p:cNvSpPr/>
          <p:nvPr userDrawn="1"/>
        </p:nvSpPr>
        <p:spPr bwMode="auto">
          <a:xfrm>
            <a:off x="-775" y="0"/>
            <a:ext cx="12189600" cy="6858000"/>
          </a:xfrm>
          <a:prstGeom prst="rect">
            <a:avLst/>
          </a:prstGeom>
          <a:solidFill>
            <a:srgbClr val="D3F5E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17"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4"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6"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7"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7308" y="1412776"/>
            <a:ext cx="8793428" cy="2061605"/>
          </a:xfrm>
        </p:spPr>
        <p:txBody>
          <a:bodyPr anchor="b" anchorCtr="0"/>
          <a:lstStyle>
            <a:lvl1pPr>
              <a:lnSpc>
                <a:spcPct val="88000"/>
              </a:lnSpc>
              <a:defRPr sz="3600">
                <a:solidFill>
                  <a:schemeClr val="tx1"/>
                </a:solidFill>
              </a:defRPr>
            </a:lvl1pPr>
          </a:lstStyle>
          <a:p>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in </a:t>
            </a:r>
            <a:r>
              <a:rPr lang="da-DK" dirty="0" err="1" smtClean="0"/>
              <a:t>several</a:t>
            </a:r>
            <a:r>
              <a:rPr lang="da-DK" dirty="0" smtClean="0"/>
              <a:t> lines</a:t>
            </a:r>
            <a:endParaRPr lang="da-DK" dirty="0"/>
          </a:p>
        </p:txBody>
      </p:sp>
      <p:sp>
        <p:nvSpPr>
          <p:cNvPr id="13" name="Undertitel 2"/>
          <p:cNvSpPr>
            <a:spLocks noGrp="1"/>
          </p:cNvSpPr>
          <p:nvPr>
            <p:ph type="subTitle" idx="1" hasCustomPrompt="1"/>
          </p:nvPr>
        </p:nvSpPr>
        <p:spPr>
          <a:xfrm>
            <a:off x="208573" y="3457170"/>
            <a:ext cx="8805958" cy="1640728"/>
          </a:xfrm>
        </p:spPr>
        <p:txBody>
          <a:bodyPr/>
          <a:lstStyle>
            <a:lvl1pPr marL="0" indent="0" algn="l">
              <a:lnSpc>
                <a:spcPct val="88000"/>
              </a:lnSpc>
              <a:spcAft>
                <a:spcPts val="0"/>
              </a:spcAft>
              <a:buNone/>
              <a:defRPr sz="3600" b="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63050477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breaker grøn VI">
    <p:spTree>
      <p:nvGrpSpPr>
        <p:cNvPr id="1" name=""/>
        <p:cNvGrpSpPr/>
        <p:nvPr/>
      </p:nvGrpSpPr>
      <p:grpSpPr>
        <a:xfrm>
          <a:off x="0" y="0"/>
          <a:ext cx="0" cy="0"/>
          <a:chOff x="0" y="0"/>
          <a:chExt cx="0" cy="0"/>
        </a:xfrm>
      </p:grpSpPr>
      <p:sp>
        <p:nvSpPr>
          <p:cNvPr id="16" name="Rektangel 15"/>
          <p:cNvSpPr/>
          <p:nvPr userDrawn="1"/>
        </p:nvSpPr>
        <p:spPr bwMode="auto">
          <a:xfrm>
            <a:off x="-775" y="0"/>
            <a:ext cx="12189600" cy="6858000"/>
          </a:xfrm>
          <a:prstGeom prst="rect">
            <a:avLst/>
          </a:prstGeom>
          <a:solidFill>
            <a:srgbClr val="D3F5E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charset="0"/>
            </a:endParaRPr>
          </a:p>
        </p:txBody>
      </p:sp>
      <p:sp>
        <p:nvSpPr>
          <p:cNvPr id="17" name="e1"/>
          <p:cNvSpPr>
            <a:spLocks/>
          </p:cNvSpPr>
          <p:nvPr userDrawn="1"/>
        </p:nvSpPr>
        <p:spPr bwMode="auto">
          <a:xfrm>
            <a:off x="0" y="3812345"/>
            <a:ext cx="4930208" cy="3045654"/>
          </a:xfrm>
          <a:custGeom>
            <a:avLst/>
            <a:gdLst>
              <a:gd name="T0" fmla="*/ 1119 w 2334"/>
              <a:gd name="T1" fmla="*/ 0 h 1441"/>
              <a:gd name="T2" fmla="*/ 0 w 2334"/>
              <a:gd name="T3" fmla="*/ 747 h 1441"/>
              <a:gd name="T4" fmla="*/ 0 w 2334"/>
              <a:gd name="T5" fmla="*/ 1441 h 1441"/>
              <a:gd name="T6" fmla="*/ 648 w 2334"/>
              <a:gd name="T7" fmla="*/ 1441 h 1441"/>
              <a:gd name="T8" fmla="*/ 601 w 2334"/>
              <a:gd name="T9" fmla="*/ 1233 h 1441"/>
              <a:gd name="T10" fmla="*/ 922 w 2334"/>
              <a:gd name="T11" fmla="*/ 839 h 1441"/>
              <a:gd name="T12" fmla="*/ 922 w 2334"/>
              <a:gd name="T13" fmla="*/ 1441 h 1441"/>
              <a:gd name="T14" fmla="*/ 1353 w 2334"/>
              <a:gd name="T15" fmla="*/ 1441 h 1441"/>
              <a:gd name="T16" fmla="*/ 1353 w 2334"/>
              <a:gd name="T17" fmla="*/ 839 h 1441"/>
              <a:gd name="T18" fmla="*/ 1646 w 2334"/>
              <a:gd name="T19" fmla="*/ 1215 h 1441"/>
              <a:gd name="T20" fmla="*/ 1581 w 2334"/>
              <a:gd name="T21" fmla="*/ 1441 h 1441"/>
              <a:gd name="T22" fmla="*/ 2317 w 2334"/>
              <a:gd name="T23" fmla="*/ 1441 h 1441"/>
              <a:gd name="T24" fmla="*/ 2334 w 2334"/>
              <a:gd name="T25" fmla="*/ 1229 h 1441"/>
              <a:gd name="T26" fmla="*/ 1119 w 2334"/>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4" h="1441">
                <a:moveTo>
                  <a:pt x="1119" y="0"/>
                </a:moveTo>
                <a:cubicBezTo>
                  <a:pt x="587" y="0"/>
                  <a:pt x="167" y="292"/>
                  <a:pt x="0" y="747"/>
                </a:cubicBezTo>
                <a:cubicBezTo>
                  <a:pt x="0" y="1441"/>
                  <a:pt x="0" y="1441"/>
                  <a:pt x="0" y="1441"/>
                </a:cubicBezTo>
                <a:cubicBezTo>
                  <a:pt x="648" y="1441"/>
                  <a:pt x="648" y="1441"/>
                  <a:pt x="648" y="1441"/>
                </a:cubicBezTo>
                <a:cubicBezTo>
                  <a:pt x="617" y="1384"/>
                  <a:pt x="601" y="1315"/>
                  <a:pt x="601" y="1233"/>
                </a:cubicBezTo>
                <a:cubicBezTo>
                  <a:pt x="601" y="1059"/>
                  <a:pt x="693" y="880"/>
                  <a:pt x="922" y="839"/>
                </a:cubicBezTo>
                <a:cubicBezTo>
                  <a:pt x="922" y="1441"/>
                  <a:pt x="922" y="1441"/>
                  <a:pt x="922" y="1441"/>
                </a:cubicBezTo>
                <a:cubicBezTo>
                  <a:pt x="1353" y="1441"/>
                  <a:pt x="1353" y="1441"/>
                  <a:pt x="1353" y="1441"/>
                </a:cubicBezTo>
                <a:cubicBezTo>
                  <a:pt x="1353" y="839"/>
                  <a:pt x="1353" y="839"/>
                  <a:pt x="1353" y="839"/>
                </a:cubicBezTo>
                <a:cubicBezTo>
                  <a:pt x="1564" y="890"/>
                  <a:pt x="1646" y="1046"/>
                  <a:pt x="1646" y="1215"/>
                </a:cubicBezTo>
                <a:cubicBezTo>
                  <a:pt x="1646" y="1298"/>
                  <a:pt x="1624" y="1377"/>
                  <a:pt x="1581" y="1441"/>
                </a:cubicBezTo>
                <a:cubicBezTo>
                  <a:pt x="2317" y="1441"/>
                  <a:pt x="2317" y="1441"/>
                  <a:pt x="2317" y="1441"/>
                </a:cubicBezTo>
                <a:cubicBezTo>
                  <a:pt x="2328" y="1373"/>
                  <a:pt x="2334" y="1302"/>
                  <a:pt x="2334" y="1229"/>
                </a:cubicBezTo>
                <a:cubicBezTo>
                  <a:pt x="2334" y="523"/>
                  <a:pt x="1807" y="0"/>
                  <a:pt x="1119"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1" name="e2"/>
          <p:cNvSpPr>
            <a:spLocks noChangeAspect="1"/>
          </p:cNvSpPr>
          <p:nvPr userDrawn="1"/>
        </p:nvSpPr>
        <p:spPr bwMode="auto">
          <a:xfrm>
            <a:off x="3489081" y="3805311"/>
            <a:ext cx="5099246" cy="3048822"/>
          </a:xfrm>
          <a:custGeom>
            <a:avLst/>
            <a:gdLst>
              <a:gd name="T0" fmla="*/ 1197 w 2412"/>
              <a:gd name="T1" fmla="*/ 0 h 1441"/>
              <a:gd name="T2" fmla="*/ 0 w 2412"/>
              <a:gd name="T3" fmla="*/ 1201 h 1441"/>
              <a:gd name="T4" fmla="*/ 18 w 2412"/>
              <a:gd name="T5" fmla="*/ 1441 h 1441"/>
              <a:gd name="T6" fmla="*/ 726 w 2412"/>
              <a:gd name="T7" fmla="*/ 1441 h 1441"/>
              <a:gd name="T8" fmla="*/ 679 w 2412"/>
              <a:gd name="T9" fmla="*/ 1233 h 1441"/>
              <a:gd name="T10" fmla="*/ 1000 w 2412"/>
              <a:gd name="T11" fmla="*/ 839 h 1441"/>
              <a:gd name="T12" fmla="*/ 1000 w 2412"/>
              <a:gd name="T13" fmla="*/ 1441 h 1441"/>
              <a:gd name="T14" fmla="*/ 1431 w 2412"/>
              <a:gd name="T15" fmla="*/ 1441 h 1441"/>
              <a:gd name="T16" fmla="*/ 1431 w 2412"/>
              <a:gd name="T17" fmla="*/ 839 h 1441"/>
              <a:gd name="T18" fmla="*/ 1724 w 2412"/>
              <a:gd name="T19" fmla="*/ 1215 h 1441"/>
              <a:gd name="T20" fmla="*/ 1658 w 2412"/>
              <a:gd name="T21" fmla="*/ 1441 h 1441"/>
              <a:gd name="T22" fmla="*/ 2395 w 2412"/>
              <a:gd name="T23" fmla="*/ 1441 h 1441"/>
              <a:gd name="T24" fmla="*/ 2412 w 2412"/>
              <a:gd name="T25" fmla="*/ 1229 h 1441"/>
              <a:gd name="T26" fmla="*/ 1197 w 2412"/>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2" h="1441">
                <a:moveTo>
                  <a:pt x="1197" y="0"/>
                </a:moveTo>
                <a:cubicBezTo>
                  <a:pt x="505" y="0"/>
                  <a:pt x="0" y="495"/>
                  <a:pt x="0" y="1201"/>
                </a:cubicBezTo>
                <a:cubicBezTo>
                  <a:pt x="0" y="1284"/>
                  <a:pt x="6" y="1364"/>
                  <a:pt x="18" y="1441"/>
                </a:cubicBezTo>
                <a:cubicBezTo>
                  <a:pt x="726" y="1441"/>
                  <a:pt x="726" y="1441"/>
                  <a:pt x="726" y="1441"/>
                </a:cubicBezTo>
                <a:cubicBezTo>
                  <a:pt x="695" y="1384"/>
                  <a:pt x="679" y="1315"/>
                  <a:pt x="679" y="1233"/>
                </a:cubicBezTo>
                <a:cubicBezTo>
                  <a:pt x="679" y="1059"/>
                  <a:pt x="770" y="880"/>
                  <a:pt x="1000" y="839"/>
                </a:cubicBezTo>
                <a:cubicBezTo>
                  <a:pt x="1000" y="1441"/>
                  <a:pt x="1000" y="1441"/>
                  <a:pt x="1000" y="1441"/>
                </a:cubicBezTo>
                <a:cubicBezTo>
                  <a:pt x="1431" y="1441"/>
                  <a:pt x="1431" y="1441"/>
                  <a:pt x="1431" y="1441"/>
                </a:cubicBezTo>
                <a:cubicBezTo>
                  <a:pt x="1431" y="839"/>
                  <a:pt x="1431" y="839"/>
                  <a:pt x="1431" y="839"/>
                </a:cubicBezTo>
                <a:cubicBezTo>
                  <a:pt x="1641" y="890"/>
                  <a:pt x="1724" y="1046"/>
                  <a:pt x="1724" y="1215"/>
                </a:cubicBezTo>
                <a:cubicBezTo>
                  <a:pt x="1724" y="1298"/>
                  <a:pt x="1702" y="1377"/>
                  <a:pt x="1658" y="1441"/>
                </a:cubicBezTo>
                <a:cubicBezTo>
                  <a:pt x="2395" y="1441"/>
                  <a:pt x="2395" y="1441"/>
                  <a:pt x="2395" y="1441"/>
                </a:cubicBezTo>
                <a:cubicBezTo>
                  <a:pt x="2406" y="1373"/>
                  <a:pt x="2412" y="1302"/>
                  <a:pt x="2412" y="1229"/>
                </a:cubicBezTo>
                <a:cubicBezTo>
                  <a:pt x="2412" y="523"/>
                  <a:pt x="1884" y="0"/>
                  <a:pt x="119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4" name="e3"/>
          <p:cNvSpPr>
            <a:spLocks noChangeAspect="1"/>
          </p:cNvSpPr>
          <p:nvPr userDrawn="1"/>
        </p:nvSpPr>
        <p:spPr bwMode="auto">
          <a:xfrm>
            <a:off x="7139354" y="3807204"/>
            <a:ext cx="5049471" cy="3050796"/>
          </a:xfrm>
          <a:custGeom>
            <a:avLst/>
            <a:gdLst>
              <a:gd name="T0" fmla="*/ 1196 w 2387"/>
              <a:gd name="T1" fmla="*/ 0 h 1441"/>
              <a:gd name="T2" fmla="*/ 0 w 2387"/>
              <a:gd name="T3" fmla="*/ 1201 h 1441"/>
              <a:gd name="T4" fmla="*/ 17 w 2387"/>
              <a:gd name="T5" fmla="*/ 1441 h 1441"/>
              <a:gd name="T6" fmla="*/ 725 w 2387"/>
              <a:gd name="T7" fmla="*/ 1441 h 1441"/>
              <a:gd name="T8" fmla="*/ 678 w 2387"/>
              <a:gd name="T9" fmla="*/ 1233 h 1441"/>
              <a:gd name="T10" fmla="*/ 999 w 2387"/>
              <a:gd name="T11" fmla="*/ 839 h 1441"/>
              <a:gd name="T12" fmla="*/ 999 w 2387"/>
              <a:gd name="T13" fmla="*/ 1441 h 1441"/>
              <a:gd name="T14" fmla="*/ 1430 w 2387"/>
              <a:gd name="T15" fmla="*/ 1441 h 1441"/>
              <a:gd name="T16" fmla="*/ 1430 w 2387"/>
              <a:gd name="T17" fmla="*/ 839 h 1441"/>
              <a:gd name="T18" fmla="*/ 1723 w 2387"/>
              <a:gd name="T19" fmla="*/ 1215 h 1441"/>
              <a:gd name="T20" fmla="*/ 1658 w 2387"/>
              <a:gd name="T21" fmla="*/ 1441 h 1441"/>
              <a:gd name="T22" fmla="*/ 2387 w 2387"/>
              <a:gd name="T23" fmla="*/ 1441 h 1441"/>
              <a:gd name="T24" fmla="*/ 2387 w 2387"/>
              <a:gd name="T25" fmla="*/ 974 h 1441"/>
              <a:gd name="T26" fmla="*/ 1196 w 2387"/>
              <a:gd name="T2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7" h="1441">
                <a:moveTo>
                  <a:pt x="1196" y="0"/>
                </a:moveTo>
                <a:cubicBezTo>
                  <a:pt x="504" y="0"/>
                  <a:pt x="0" y="495"/>
                  <a:pt x="0" y="1201"/>
                </a:cubicBezTo>
                <a:cubicBezTo>
                  <a:pt x="0" y="1284"/>
                  <a:pt x="6" y="1364"/>
                  <a:pt x="17" y="1441"/>
                </a:cubicBezTo>
                <a:cubicBezTo>
                  <a:pt x="725" y="1441"/>
                  <a:pt x="725" y="1441"/>
                  <a:pt x="725" y="1441"/>
                </a:cubicBezTo>
                <a:cubicBezTo>
                  <a:pt x="694" y="1384"/>
                  <a:pt x="678" y="1315"/>
                  <a:pt x="678" y="1233"/>
                </a:cubicBezTo>
                <a:cubicBezTo>
                  <a:pt x="678" y="1059"/>
                  <a:pt x="770" y="880"/>
                  <a:pt x="999" y="839"/>
                </a:cubicBezTo>
                <a:cubicBezTo>
                  <a:pt x="999" y="1441"/>
                  <a:pt x="999" y="1441"/>
                  <a:pt x="999" y="1441"/>
                </a:cubicBezTo>
                <a:cubicBezTo>
                  <a:pt x="1430" y="1441"/>
                  <a:pt x="1430" y="1441"/>
                  <a:pt x="1430" y="1441"/>
                </a:cubicBezTo>
                <a:cubicBezTo>
                  <a:pt x="1430" y="839"/>
                  <a:pt x="1430" y="839"/>
                  <a:pt x="1430" y="839"/>
                </a:cubicBezTo>
                <a:cubicBezTo>
                  <a:pt x="1641" y="890"/>
                  <a:pt x="1723" y="1046"/>
                  <a:pt x="1723" y="1215"/>
                </a:cubicBezTo>
                <a:cubicBezTo>
                  <a:pt x="1723" y="1298"/>
                  <a:pt x="1702" y="1377"/>
                  <a:pt x="1658" y="1441"/>
                </a:cubicBezTo>
                <a:cubicBezTo>
                  <a:pt x="2387" y="1441"/>
                  <a:pt x="2387" y="1441"/>
                  <a:pt x="2387" y="1441"/>
                </a:cubicBezTo>
                <a:cubicBezTo>
                  <a:pt x="2387" y="974"/>
                  <a:pt x="2387" y="974"/>
                  <a:pt x="2387" y="974"/>
                </a:cubicBezTo>
                <a:cubicBezTo>
                  <a:pt x="2277" y="401"/>
                  <a:pt x="1798" y="0"/>
                  <a:pt x="1196"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5" name="R1"/>
          <p:cNvSpPr>
            <a:spLocks/>
          </p:cNvSpPr>
          <p:nvPr userDrawn="1"/>
        </p:nvSpPr>
        <p:spPr bwMode="auto">
          <a:xfrm>
            <a:off x="1" y="0"/>
            <a:ext cx="6499951" cy="3823408"/>
          </a:xfrm>
          <a:custGeom>
            <a:avLst/>
            <a:gdLst>
              <a:gd name="T0" fmla="*/ 3077 w 3077"/>
              <a:gd name="T1" fmla="*/ 0 h 1808"/>
              <a:gd name="T2" fmla="*/ 2389 w 3077"/>
              <a:gd name="T3" fmla="*/ 0 h 1808"/>
              <a:gd name="T4" fmla="*/ 2389 w 3077"/>
              <a:gd name="T5" fmla="*/ 511 h 1808"/>
              <a:gd name="T6" fmla="*/ 2063 w 3077"/>
              <a:gd name="T7" fmla="*/ 864 h 1808"/>
              <a:gd name="T8" fmla="*/ 1710 w 3077"/>
              <a:gd name="T9" fmla="*/ 516 h 1808"/>
              <a:gd name="T10" fmla="*/ 1710 w 3077"/>
              <a:gd name="T11" fmla="*/ 0 h 1808"/>
              <a:gd name="T12" fmla="*/ 1041 w 3077"/>
              <a:gd name="T13" fmla="*/ 0 h 1808"/>
              <a:gd name="T14" fmla="*/ 1041 w 3077"/>
              <a:gd name="T15" fmla="*/ 323 h 1808"/>
              <a:gd name="T16" fmla="*/ 0 w 3077"/>
              <a:gd name="T17" fmla="*/ 861 h 1808"/>
              <a:gd name="T18" fmla="*/ 0 w 3077"/>
              <a:gd name="T19" fmla="*/ 1808 h 1808"/>
              <a:gd name="T20" fmla="*/ 1192 w 3077"/>
              <a:gd name="T21" fmla="*/ 1125 h 1808"/>
              <a:gd name="T22" fmla="*/ 2073 w 3077"/>
              <a:gd name="T23" fmla="*/ 1712 h 1808"/>
              <a:gd name="T24" fmla="*/ 3077 w 3077"/>
              <a:gd name="T25" fmla="*/ 502 h 1808"/>
              <a:gd name="T26" fmla="*/ 3077 w 3077"/>
              <a:gd name="T2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7" h="1808">
                <a:moveTo>
                  <a:pt x="3077" y="0"/>
                </a:moveTo>
                <a:cubicBezTo>
                  <a:pt x="2389" y="0"/>
                  <a:pt x="2389" y="0"/>
                  <a:pt x="2389" y="0"/>
                </a:cubicBezTo>
                <a:cubicBezTo>
                  <a:pt x="2389" y="511"/>
                  <a:pt x="2389" y="511"/>
                  <a:pt x="2389" y="511"/>
                </a:cubicBezTo>
                <a:cubicBezTo>
                  <a:pt x="2389" y="740"/>
                  <a:pt x="2265" y="864"/>
                  <a:pt x="2063" y="864"/>
                </a:cubicBezTo>
                <a:cubicBezTo>
                  <a:pt x="1866" y="864"/>
                  <a:pt x="1710" y="726"/>
                  <a:pt x="1710" y="516"/>
                </a:cubicBezTo>
                <a:cubicBezTo>
                  <a:pt x="1710" y="0"/>
                  <a:pt x="1710" y="0"/>
                  <a:pt x="1710" y="0"/>
                </a:cubicBezTo>
                <a:cubicBezTo>
                  <a:pt x="1041" y="0"/>
                  <a:pt x="1041" y="0"/>
                  <a:pt x="1041" y="0"/>
                </a:cubicBezTo>
                <a:cubicBezTo>
                  <a:pt x="1041" y="323"/>
                  <a:pt x="1041" y="323"/>
                  <a:pt x="1041" y="323"/>
                </a:cubicBezTo>
                <a:cubicBezTo>
                  <a:pt x="0" y="861"/>
                  <a:pt x="0" y="861"/>
                  <a:pt x="0" y="861"/>
                </a:cubicBezTo>
                <a:cubicBezTo>
                  <a:pt x="0" y="1808"/>
                  <a:pt x="0" y="1808"/>
                  <a:pt x="0" y="1808"/>
                </a:cubicBezTo>
                <a:cubicBezTo>
                  <a:pt x="1192" y="1125"/>
                  <a:pt x="1192" y="1125"/>
                  <a:pt x="1192" y="1125"/>
                </a:cubicBezTo>
                <a:cubicBezTo>
                  <a:pt x="1357" y="1446"/>
                  <a:pt x="1628" y="1712"/>
                  <a:pt x="2073" y="1712"/>
                </a:cubicBezTo>
                <a:cubicBezTo>
                  <a:pt x="2788" y="1712"/>
                  <a:pt x="3077" y="1217"/>
                  <a:pt x="3077" y="502"/>
                </a:cubicBezTo>
                <a:cubicBezTo>
                  <a:pt x="3077" y="0"/>
                  <a:pt x="3077" y="0"/>
                  <a:pt x="307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6" name="R2"/>
          <p:cNvSpPr>
            <a:spLocks noChangeAspect="1"/>
          </p:cNvSpPr>
          <p:nvPr userDrawn="1"/>
        </p:nvSpPr>
        <p:spPr bwMode="auto">
          <a:xfrm>
            <a:off x="3569466" y="-1"/>
            <a:ext cx="6587422" cy="3874481"/>
          </a:xfrm>
          <a:custGeom>
            <a:avLst/>
            <a:gdLst>
              <a:gd name="T0" fmla="*/ 2078 w 2078"/>
              <a:gd name="T1" fmla="*/ 0 h 1221"/>
              <a:gd name="T2" fmla="*/ 1619 w 2078"/>
              <a:gd name="T3" fmla="*/ 0 h 1221"/>
              <a:gd name="T4" fmla="*/ 1619 w 2078"/>
              <a:gd name="T5" fmla="*/ 341 h 1221"/>
              <a:gd name="T6" fmla="*/ 1402 w 2078"/>
              <a:gd name="T7" fmla="*/ 576 h 1221"/>
              <a:gd name="T8" fmla="*/ 1167 w 2078"/>
              <a:gd name="T9" fmla="*/ 344 h 1221"/>
              <a:gd name="T10" fmla="*/ 1167 w 2078"/>
              <a:gd name="T11" fmla="*/ 0 h 1221"/>
              <a:gd name="T12" fmla="*/ 721 w 2078"/>
              <a:gd name="T13" fmla="*/ 0 h 1221"/>
              <a:gd name="T14" fmla="*/ 721 w 2078"/>
              <a:gd name="T15" fmla="*/ 215 h 1221"/>
              <a:gd name="T16" fmla="*/ 0 w 2078"/>
              <a:gd name="T17" fmla="*/ 588 h 1221"/>
              <a:gd name="T18" fmla="*/ 0 w 2078"/>
              <a:gd name="T19" fmla="*/ 1221 h 1221"/>
              <a:gd name="T20" fmla="*/ 822 w 2078"/>
              <a:gd name="T21" fmla="*/ 750 h 1221"/>
              <a:gd name="T22" fmla="*/ 1409 w 2078"/>
              <a:gd name="T23" fmla="*/ 1141 h 1221"/>
              <a:gd name="T24" fmla="*/ 2078 w 2078"/>
              <a:gd name="T25" fmla="*/ 335 h 1221"/>
              <a:gd name="T26" fmla="*/ 2078 w 2078"/>
              <a:gd name="T2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8" h="1221">
                <a:moveTo>
                  <a:pt x="2078" y="0"/>
                </a:moveTo>
                <a:cubicBezTo>
                  <a:pt x="1619" y="0"/>
                  <a:pt x="1619" y="0"/>
                  <a:pt x="1619" y="0"/>
                </a:cubicBezTo>
                <a:cubicBezTo>
                  <a:pt x="1619" y="341"/>
                  <a:pt x="1619" y="341"/>
                  <a:pt x="1619" y="341"/>
                </a:cubicBezTo>
                <a:cubicBezTo>
                  <a:pt x="1619" y="493"/>
                  <a:pt x="1537" y="576"/>
                  <a:pt x="1402" y="576"/>
                </a:cubicBezTo>
                <a:cubicBezTo>
                  <a:pt x="1271" y="576"/>
                  <a:pt x="1167" y="484"/>
                  <a:pt x="1167" y="344"/>
                </a:cubicBezTo>
                <a:cubicBezTo>
                  <a:pt x="1167" y="0"/>
                  <a:pt x="1167" y="0"/>
                  <a:pt x="1167" y="0"/>
                </a:cubicBez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885" y="1141"/>
                  <a:pt x="2078" y="811"/>
                  <a:pt x="2078" y="335"/>
                </a:cubicBezTo>
                <a:cubicBezTo>
                  <a:pt x="2078" y="0"/>
                  <a:pt x="2078" y="0"/>
                  <a:pt x="2078"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27" name="R3"/>
          <p:cNvSpPr>
            <a:spLocks/>
          </p:cNvSpPr>
          <p:nvPr userDrawn="1"/>
        </p:nvSpPr>
        <p:spPr bwMode="auto">
          <a:xfrm>
            <a:off x="7210536" y="0"/>
            <a:ext cx="4978289" cy="3880650"/>
          </a:xfrm>
          <a:custGeom>
            <a:avLst/>
            <a:gdLst>
              <a:gd name="T0" fmla="*/ 1167 w 1567"/>
              <a:gd name="T1" fmla="*/ 0 h 1221"/>
              <a:gd name="T2" fmla="*/ 721 w 1567"/>
              <a:gd name="T3" fmla="*/ 0 h 1221"/>
              <a:gd name="T4" fmla="*/ 721 w 1567"/>
              <a:gd name="T5" fmla="*/ 215 h 1221"/>
              <a:gd name="T6" fmla="*/ 0 w 1567"/>
              <a:gd name="T7" fmla="*/ 588 h 1221"/>
              <a:gd name="T8" fmla="*/ 0 w 1567"/>
              <a:gd name="T9" fmla="*/ 1221 h 1221"/>
              <a:gd name="T10" fmla="*/ 822 w 1567"/>
              <a:gd name="T11" fmla="*/ 750 h 1221"/>
              <a:gd name="T12" fmla="*/ 1409 w 1567"/>
              <a:gd name="T13" fmla="*/ 1141 h 1221"/>
              <a:gd name="T14" fmla="*/ 1567 w 1567"/>
              <a:gd name="T15" fmla="*/ 1128 h 1221"/>
              <a:gd name="T16" fmla="*/ 1567 w 1567"/>
              <a:gd name="T17" fmla="*/ 509 h 1221"/>
              <a:gd name="T18" fmla="*/ 1403 w 1567"/>
              <a:gd name="T19" fmla="*/ 576 h 1221"/>
              <a:gd name="T20" fmla="*/ 1167 w 1567"/>
              <a:gd name="T21" fmla="*/ 344 h 1221"/>
              <a:gd name="T22" fmla="*/ 1167 w 1567"/>
              <a:gd name="T23"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1221">
                <a:moveTo>
                  <a:pt x="1167" y="0"/>
                </a:moveTo>
                <a:cubicBezTo>
                  <a:pt x="721" y="0"/>
                  <a:pt x="721" y="0"/>
                  <a:pt x="721" y="0"/>
                </a:cubicBezTo>
                <a:cubicBezTo>
                  <a:pt x="721" y="215"/>
                  <a:pt x="721" y="215"/>
                  <a:pt x="721" y="215"/>
                </a:cubicBezTo>
                <a:cubicBezTo>
                  <a:pt x="0" y="588"/>
                  <a:pt x="0" y="588"/>
                  <a:pt x="0" y="588"/>
                </a:cubicBezTo>
                <a:cubicBezTo>
                  <a:pt x="0" y="1221"/>
                  <a:pt x="0" y="1221"/>
                  <a:pt x="0" y="1221"/>
                </a:cubicBezTo>
                <a:cubicBezTo>
                  <a:pt x="822" y="750"/>
                  <a:pt x="822" y="750"/>
                  <a:pt x="822" y="750"/>
                </a:cubicBezTo>
                <a:cubicBezTo>
                  <a:pt x="932" y="964"/>
                  <a:pt x="1112" y="1141"/>
                  <a:pt x="1409" y="1141"/>
                </a:cubicBezTo>
                <a:cubicBezTo>
                  <a:pt x="1466" y="1141"/>
                  <a:pt x="1518" y="1137"/>
                  <a:pt x="1567" y="1128"/>
                </a:cubicBezTo>
                <a:cubicBezTo>
                  <a:pt x="1567" y="509"/>
                  <a:pt x="1567" y="509"/>
                  <a:pt x="1567" y="509"/>
                </a:cubicBezTo>
                <a:cubicBezTo>
                  <a:pt x="1530" y="553"/>
                  <a:pt x="1473" y="576"/>
                  <a:pt x="1403" y="576"/>
                </a:cubicBezTo>
                <a:cubicBezTo>
                  <a:pt x="1271" y="576"/>
                  <a:pt x="1167" y="484"/>
                  <a:pt x="1167" y="344"/>
                </a:cubicBezTo>
                <a:cubicBezTo>
                  <a:pt x="1167" y="0"/>
                  <a:pt x="1167" y="0"/>
                  <a:pt x="1167" y="0"/>
                </a:cubicBezTo>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da-DK" dirty="0"/>
          </a:p>
        </p:txBody>
      </p:sp>
      <p:sp>
        <p:nvSpPr>
          <p:cNvPr id="4" name="Title 1"/>
          <p:cNvSpPr>
            <a:spLocks noGrp="1"/>
          </p:cNvSpPr>
          <p:nvPr>
            <p:ph type="title" hasCustomPrompt="1"/>
          </p:nvPr>
        </p:nvSpPr>
        <p:spPr>
          <a:xfrm>
            <a:off x="216192" y="3451363"/>
            <a:ext cx="8794544" cy="2061605"/>
          </a:xfrm>
        </p:spPr>
        <p:txBody>
          <a:bodyPr anchor="b" anchorCtr="0"/>
          <a:lstStyle>
            <a:lvl1pPr>
              <a:lnSpc>
                <a:spcPct val="88000"/>
              </a:lnSpc>
              <a:defRPr sz="3600">
                <a:solidFill>
                  <a:schemeClr val="tx1"/>
                </a:solidFill>
              </a:defRPr>
            </a:lvl1pPr>
          </a:lstStyle>
          <a:p>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in </a:t>
            </a:r>
            <a:r>
              <a:rPr lang="da-DK" dirty="0" err="1" smtClean="0"/>
              <a:t>several</a:t>
            </a:r>
            <a:r>
              <a:rPr lang="da-DK" dirty="0" smtClean="0"/>
              <a:t> lines</a:t>
            </a:r>
            <a:endParaRPr lang="da-DK" dirty="0"/>
          </a:p>
        </p:txBody>
      </p:sp>
      <p:sp>
        <p:nvSpPr>
          <p:cNvPr id="13" name="Undertitel 2"/>
          <p:cNvSpPr>
            <a:spLocks noGrp="1"/>
          </p:cNvSpPr>
          <p:nvPr>
            <p:ph type="subTitle" idx="1" hasCustomPrompt="1"/>
          </p:nvPr>
        </p:nvSpPr>
        <p:spPr>
          <a:xfrm>
            <a:off x="208574" y="5495757"/>
            <a:ext cx="8802162" cy="1109831"/>
          </a:xfrm>
        </p:spPr>
        <p:txBody>
          <a:bodyPr/>
          <a:lstStyle>
            <a:lvl1pPr marL="0" indent="0" algn="l">
              <a:lnSpc>
                <a:spcPct val="88000"/>
              </a:lnSpc>
              <a:spcAft>
                <a:spcPts val="0"/>
              </a:spcAft>
              <a:buNone/>
              <a:defRPr sz="3600" b="0" baseline="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and </a:t>
            </a:r>
            <a:r>
              <a:rPr lang="da-DK" dirty="0" err="1" smtClean="0"/>
              <a:t>company</a:t>
            </a:r>
            <a:r>
              <a:rPr lang="da-DK" dirty="0" smtClean="0"/>
              <a:t> </a:t>
            </a:r>
            <a:r>
              <a:rPr lang="da-DK" dirty="0" err="1" smtClean="0"/>
              <a:t>name</a:t>
            </a:r>
            <a:endParaRPr lang="da-DK" dirty="0"/>
          </a:p>
        </p:txBody>
      </p:sp>
      <p:pic>
        <p:nvPicPr>
          <p:cNvPr id="3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extLst>
      <p:ext uri="{BB962C8B-B14F-4D97-AF65-F5344CB8AC3E}">
        <p14:creationId xmlns:p14="http://schemas.microsoft.com/office/powerpoint/2010/main" val="24526336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breaker billede II">
    <p:spTree>
      <p:nvGrpSpPr>
        <p:cNvPr id="1" name=""/>
        <p:cNvGrpSpPr/>
        <p:nvPr/>
      </p:nvGrpSpPr>
      <p:grpSpPr>
        <a:xfrm>
          <a:off x="0" y="0"/>
          <a:ext cx="0" cy="0"/>
          <a:chOff x="0" y="0"/>
          <a:chExt cx="0" cy="0"/>
        </a:xfrm>
      </p:grpSpPr>
      <p:sp>
        <p:nvSpPr>
          <p:cNvPr id="13" name="Pladsholder til billede 2"/>
          <p:cNvSpPr>
            <a:spLocks noGrp="1"/>
          </p:cNvSpPr>
          <p:nvPr>
            <p:ph type="pic" sz="quarter" idx="10" hasCustomPrompt="1"/>
          </p:nvPr>
        </p:nvSpPr>
        <p:spPr>
          <a:xfrm>
            <a:off x="-1" y="0"/>
            <a:ext cx="12188825" cy="6858000"/>
          </a:xfrm>
          <a:solidFill>
            <a:schemeClr val="bg1"/>
          </a:solidFill>
        </p:spPr>
        <p:txBody>
          <a:bodyPr tIns="972000"/>
          <a:lstStyle>
            <a:lvl1pPr algn="ctr">
              <a:defRPr b="0" baseline="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14" name="Pladsholder til tekst(logo) 20"/>
          <p:cNvSpPr>
            <a:spLocks noGrp="1"/>
          </p:cNvSpPr>
          <p:nvPr>
            <p:ph type="body" sz="quarter" idx="19" hasCustomPrompt="1"/>
          </p:nvPr>
        </p:nvSpPr>
        <p:spPr>
          <a:xfrm>
            <a:off x="11309566" y="251881"/>
            <a:ext cx="630000" cy="385200"/>
          </a:xfrm>
          <a:blipFill>
            <a:blip r:embed="rId2"/>
            <a:stretch>
              <a:fillRect/>
            </a:stretch>
          </a:blipFill>
        </p:spPr>
        <p:txBody>
          <a:bodyPr/>
          <a:lstStyle>
            <a:lvl1pPr>
              <a:lnSpc>
                <a:spcPct val="50000"/>
              </a:lnSpc>
              <a:spcAft>
                <a:spcPts val="0"/>
              </a:spcAft>
              <a:defRPr sz="100" b="0"/>
            </a:lvl1pPr>
          </a:lstStyle>
          <a:p>
            <a:pPr lvl="0"/>
            <a:r>
              <a:rPr lang="da-DK" dirty="0" smtClean="0"/>
              <a:t>.</a:t>
            </a:r>
          </a:p>
        </p:txBody>
      </p:sp>
      <p:sp>
        <p:nvSpPr>
          <p:cNvPr id="4" name="Title 1"/>
          <p:cNvSpPr>
            <a:spLocks noGrp="1"/>
          </p:cNvSpPr>
          <p:nvPr>
            <p:ph type="title" hasCustomPrompt="1"/>
          </p:nvPr>
        </p:nvSpPr>
        <p:spPr>
          <a:xfrm>
            <a:off x="98223" y="2926648"/>
            <a:ext cx="12008857" cy="1661993"/>
          </a:xfrm>
        </p:spPr>
        <p:txBody>
          <a:bodyPr anchor="ctr" anchorCtr="0">
            <a:spAutoFit/>
          </a:bodyPr>
          <a:lstStyle>
            <a:lvl1pPr>
              <a:lnSpc>
                <a:spcPct val="72000"/>
              </a:lnSpc>
              <a:defRPr sz="15000">
                <a:solidFill>
                  <a:srgbClr val="FA1E32"/>
                </a:solidFill>
              </a:defRPr>
            </a:lvl1pPr>
          </a:lstStyle>
          <a:p>
            <a:r>
              <a:rPr lang="da-DK" dirty="0" err="1" smtClean="0"/>
              <a:t>Insert</a:t>
            </a:r>
            <a:r>
              <a:rPr lang="da-DK" dirty="0" smtClean="0"/>
              <a:t> </a:t>
            </a:r>
            <a:r>
              <a:rPr lang="da-DK" dirty="0" err="1" smtClean="0"/>
              <a:t>title</a:t>
            </a:r>
            <a:endParaRPr lang="da-DK" dirty="0"/>
          </a:p>
        </p:txBody>
      </p:sp>
      <p:grpSp>
        <p:nvGrpSpPr>
          <p:cNvPr id="6" name="Gruppe 32"/>
          <p:cNvGrpSpPr>
            <a:grpSpLocks/>
          </p:cNvGrpSpPr>
          <p:nvPr userDrawn="1"/>
        </p:nvGrpSpPr>
        <p:grpSpPr bwMode="auto">
          <a:xfrm>
            <a:off x="-1970485" y="2016125"/>
            <a:ext cx="1832371" cy="2719387"/>
            <a:chOff x="-1970754" y="316482"/>
            <a:chExt cx="1832371" cy="2718693"/>
          </a:xfrm>
        </p:grpSpPr>
        <p:sp>
          <p:nvSpPr>
            <p:cNvPr id="7" name="TextBox 12"/>
            <p:cNvSpPr txBox="1">
              <a:spLocks noChangeArrowheads="1"/>
            </p:cNvSpPr>
            <p:nvPr/>
          </p:nvSpPr>
          <p:spPr bwMode="auto">
            <a:xfrm>
              <a:off x="-1970754" y="316482"/>
              <a:ext cx="1832371"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fontAlgn="auto" hangingPunct="1">
                <a:spcBef>
                  <a:spcPct val="0"/>
                </a:spcBef>
                <a:spcAft>
                  <a:spcPts val="240"/>
                </a:spcAft>
                <a:buFontTx/>
                <a:buNone/>
                <a:defRPr/>
              </a:pPr>
              <a:r>
                <a:rPr lang="da-DK" sz="1000" b="1" noProof="1" smtClean="0">
                  <a:solidFill>
                    <a:schemeClr val="tx1">
                      <a:lumMod val="75000"/>
                      <a:lumOff val="25000"/>
                    </a:schemeClr>
                  </a:solidFill>
                </a:rPr>
                <a:t>4.</a:t>
              </a:r>
              <a:r>
                <a:rPr lang="da-DK" sz="1000" noProof="1" smtClean="0">
                  <a:solidFill>
                    <a:schemeClr val="tx1">
                      <a:lumMod val="75000"/>
                      <a:lumOff val="25000"/>
                    </a:schemeClr>
                  </a:solidFill>
                </a:rPr>
                <a:t> Højreklik evt.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a:solidFill>
                    <a:schemeClr val="tx1">
                      <a:lumMod val="75000"/>
                      <a:lumOff val="25000"/>
                    </a:schemeClr>
                  </a:solidFill>
                </a:rPr>
                <a:t>Placer </a:t>
              </a:r>
              <a:r>
                <a:rPr lang="da-DK" sz="1000" b="1" noProof="1" smtClean="0">
                  <a:solidFill>
                    <a:schemeClr val="tx1">
                      <a:lumMod val="75000"/>
                      <a:lumOff val="25000"/>
                    </a:schemeClr>
                  </a:solidFill>
                </a:rPr>
                <a:t>bagest</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p:txBody>
        </p:sp>
        <p:pic>
          <p:nvPicPr>
            <p:cNvPr id="8" name="Billed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e 29"/>
            <p:cNvGrpSpPr>
              <a:grpSpLocks/>
            </p:cNvGrpSpPr>
            <p:nvPr/>
          </p:nvGrpSpPr>
          <p:grpSpPr bwMode="auto">
            <a:xfrm>
              <a:off x="-523710" y="2038403"/>
              <a:ext cx="373412" cy="428773"/>
              <a:chOff x="1018031" y="5700889"/>
              <a:chExt cx="373412" cy="428773"/>
            </a:xfrm>
          </p:grpSpPr>
          <p:pic>
            <p:nvPicPr>
              <p:cNvPr id="10" name="Billed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12" name="Pladsholder til tekst 7"/>
          <p:cNvSpPr>
            <a:spLocks noGrp="1"/>
          </p:cNvSpPr>
          <p:nvPr>
            <p:ph type="body" sz="quarter" idx="20" hasCustomPrompt="1"/>
          </p:nvPr>
        </p:nvSpPr>
        <p:spPr>
          <a:xfrm>
            <a:off x="9669600" y="306000"/>
            <a:ext cx="1159200" cy="248400"/>
          </a:xfrm>
          <a:blipFill>
            <a:blip r:embed="rId5"/>
            <a:stretch>
              <a:fillRect/>
            </a:stretch>
          </a:blipFill>
        </p:spPr>
        <p:txBody>
          <a:bodyPr/>
          <a:lstStyle>
            <a:lvl1pPr>
              <a:lnSpc>
                <a:spcPct val="0"/>
              </a:lnSpc>
              <a:spcAft>
                <a:spcPts val="0"/>
              </a:spcAft>
              <a:defRPr sz="100"/>
            </a:lvl1pPr>
          </a:lstStyle>
          <a:p>
            <a:pPr lvl="0"/>
            <a:r>
              <a:rPr lang="da-DK" dirty="0" smtClean="0"/>
              <a:t>.</a:t>
            </a:r>
          </a:p>
        </p:txBody>
      </p:sp>
    </p:spTree>
    <p:extLst>
      <p:ext uri="{BB962C8B-B14F-4D97-AF65-F5344CB8AC3E}">
        <p14:creationId xmlns:p14="http://schemas.microsoft.com/office/powerpoint/2010/main" val="15554136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breaker billede Ill">
    <p:spTree>
      <p:nvGrpSpPr>
        <p:cNvPr id="1" name=""/>
        <p:cNvGrpSpPr/>
        <p:nvPr/>
      </p:nvGrpSpPr>
      <p:grpSpPr>
        <a:xfrm>
          <a:off x="0" y="0"/>
          <a:ext cx="0" cy="0"/>
          <a:chOff x="0" y="0"/>
          <a:chExt cx="0" cy="0"/>
        </a:xfrm>
      </p:grpSpPr>
      <p:sp>
        <p:nvSpPr>
          <p:cNvPr id="13" name="Pladsholder til billede 2"/>
          <p:cNvSpPr>
            <a:spLocks noGrp="1"/>
          </p:cNvSpPr>
          <p:nvPr>
            <p:ph type="pic" sz="quarter" idx="10" hasCustomPrompt="1"/>
          </p:nvPr>
        </p:nvSpPr>
        <p:spPr>
          <a:xfrm>
            <a:off x="-1" y="0"/>
            <a:ext cx="12188825" cy="6858000"/>
          </a:xfrm>
          <a:solidFill>
            <a:schemeClr val="bg1"/>
          </a:solidFill>
        </p:spPr>
        <p:txBody>
          <a:bodyPr tIns="2700000" anchor="t" anchorCtr="0"/>
          <a:lstStyle>
            <a:lvl1pPr algn="ctr">
              <a:defRPr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14" name="Pladsholder til tekst(logo) 20"/>
          <p:cNvSpPr>
            <a:spLocks noGrp="1"/>
          </p:cNvSpPr>
          <p:nvPr>
            <p:ph type="body" sz="quarter" idx="19" hasCustomPrompt="1"/>
          </p:nvPr>
        </p:nvSpPr>
        <p:spPr>
          <a:xfrm>
            <a:off x="11309566" y="251881"/>
            <a:ext cx="630000" cy="385200"/>
          </a:xfrm>
          <a:blipFill>
            <a:blip r:embed="rId2"/>
            <a:stretch>
              <a:fillRect/>
            </a:stretch>
          </a:blipFill>
        </p:spPr>
        <p:txBody>
          <a:bodyPr/>
          <a:lstStyle>
            <a:lvl1pPr>
              <a:lnSpc>
                <a:spcPct val="50000"/>
              </a:lnSpc>
              <a:spcAft>
                <a:spcPts val="0"/>
              </a:spcAft>
              <a:defRPr sz="100" b="0"/>
            </a:lvl1pPr>
          </a:lstStyle>
          <a:p>
            <a:pPr lvl="0"/>
            <a:r>
              <a:rPr lang="da-DK" dirty="0" smtClean="0"/>
              <a:t>.</a:t>
            </a:r>
          </a:p>
        </p:txBody>
      </p:sp>
      <p:sp>
        <p:nvSpPr>
          <p:cNvPr id="4" name="Title 1"/>
          <p:cNvSpPr>
            <a:spLocks noGrp="1"/>
          </p:cNvSpPr>
          <p:nvPr>
            <p:ph type="title" hasCustomPrompt="1"/>
          </p:nvPr>
        </p:nvSpPr>
        <p:spPr>
          <a:xfrm>
            <a:off x="98223" y="5103656"/>
            <a:ext cx="11838189" cy="1661993"/>
          </a:xfrm>
        </p:spPr>
        <p:txBody>
          <a:bodyPr anchor="b" anchorCtr="0">
            <a:spAutoFit/>
          </a:bodyPr>
          <a:lstStyle>
            <a:lvl1pPr>
              <a:lnSpc>
                <a:spcPct val="72000"/>
              </a:lnSpc>
              <a:defRPr sz="15000">
                <a:solidFill>
                  <a:srgbClr val="FA1E32"/>
                </a:solidFill>
              </a:defRPr>
            </a:lvl1pPr>
          </a:lstStyle>
          <a:p>
            <a:r>
              <a:rPr lang="da-DK" dirty="0" err="1" smtClean="0"/>
              <a:t>Insert</a:t>
            </a:r>
            <a:r>
              <a:rPr lang="da-DK" dirty="0" smtClean="0"/>
              <a:t> </a:t>
            </a:r>
            <a:r>
              <a:rPr lang="da-DK" dirty="0" err="1" smtClean="0"/>
              <a:t>title</a:t>
            </a:r>
            <a:endParaRPr lang="da-DK" dirty="0"/>
          </a:p>
        </p:txBody>
      </p:sp>
      <p:grpSp>
        <p:nvGrpSpPr>
          <p:cNvPr id="6" name="Gruppe 32"/>
          <p:cNvGrpSpPr>
            <a:grpSpLocks/>
          </p:cNvGrpSpPr>
          <p:nvPr userDrawn="1"/>
        </p:nvGrpSpPr>
        <p:grpSpPr bwMode="auto">
          <a:xfrm>
            <a:off x="-1970485" y="2016125"/>
            <a:ext cx="1832371" cy="2719387"/>
            <a:chOff x="-1970754" y="316482"/>
            <a:chExt cx="1832371" cy="2718693"/>
          </a:xfrm>
        </p:grpSpPr>
        <p:sp>
          <p:nvSpPr>
            <p:cNvPr id="7" name="TextBox 12"/>
            <p:cNvSpPr txBox="1">
              <a:spLocks noChangeArrowheads="1"/>
            </p:cNvSpPr>
            <p:nvPr/>
          </p:nvSpPr>
          <p:spPr bwMode="auto">
            <a:xfrm>
              <a:off x="-1970754" y="316482"/>
              <a:ext cx="1832371"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fontAlgn="auto" hangingPunct="1">
                <a:spcBef>
                  <a:spcPct val="0"/>
                </a:spcBef>
                <a:spcAft>
                  <a:spcPts val="240"/>
                </a:spcAft>
                <a:buFontTx/>
                <a:buNone/>
                <a:defRPr/>
              </a:pPr>
              <a:r>
                <a:rPr lang="da-DK" sz="1000" b="1" noProof="1" smtClean="0">
                  <a:solidFill>
                    <a:schemeClr val="tx1">
                      <a:lumMod val="75000"/>
                      <a:lumOff val="25000"/>
                    </a:schemeClr>
                  </a:solidFill>
                </a:rPr>
                <a:t>4.</a:t>
              </a:r>
              <a:r>
                <a:rPr lang="da-DK" sz="1000" noProof="1" smtClean="0">
                  <a:solidFill>
                    <a:schemeClr val="tx1">
                      <a:lumMod val="75000"/>
                      <a:lumOff val="25000"/>
                    </a:schemeClr>
                  </a:solidFill>
                </a:rPr>
                <a:t> Højreklik evt.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a:solidFill>
                    <a:schemeClr val="tx1">
                      <a:lumMod val="75000"/>
                      <a:lumOff val="25000"/>
                    </a:schemeClr>
                  </a:solidFill>
                </a:rPr>
                <a:t>Placer </a:t>
              </a:r>
              <a:r>
                <a:rPr lang="da-DK" sz="1000" b="1" noProof="1" smtClean="0">
                  <a:solidFill>
                    <a:schemeClr val="tx1">
                      <a:lumMod val="75000"/>
                      <a:lumOff val="25000"/>
                    </a:schemeClr>
                  </a:solidFill>
                </a:rPr>
                <a:t>bagest</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p:txBody>
        </p:sp>
        <p:pic>
          <p:nvPicPr>
            <p:cNvPr id="8" name="Billed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e 29"/>
            <p:cNvGrpSpPr>
              <a:grpSpLocks/>
            </p:cNvGrpSpPr>
            <p:nvPr/>
          </p:nvGrpSpPr>
          <p:grpSpPr bwMode="auto">
            <a:xfrm>
              <a:off x="-523710" y="2038403"/>
              <a:ext cx="373412" cy="428773"/>
              <a:chOff x="1018031" y="5700889"/>
              <a:chExt cx="373412" cy="428773"/>
            </a:xfrm>
          </p:grpSpPr>
          <p:pic>
            <p:nvPicPr>
              <p:cNvPr id="10" name="Billed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12" name="Pladsholder til tekst 7"/>
          <p:cNvSpPr>
            <a:spLocks noGrp="1"/>
          </p:cNvSpPr>
          <p:nvPr>
            <p:ph type="body" sz="quarter" idx="20" hasCustomPrompt="1"/>
          </p:nvPr>
        </p:nvSpPr>
        <p:spPr>
          <a:xfrm>
            <a:off x="9669600" y="306000"/>
            <a:ext cx="1159200" cy="248400"/>
          </a:xfrm>
          <a:blipFill>
            <a:blip r:embed="rId5"/>
            <a:stretch>
              <a:fillRect/>
            </a:stretch>
          </a:blipFill>
        </p:spPr>
        <p:txBody>
          <a:bodyPr/>
          <a:lstStyle>
            <a:lvl1pPr>
              <a:lnSpc>
                <a:spcPct val="0"/>
              </a:lnSpc>
              <a:spcAft>
                <a:spcPts val="0"/>
              </a:spcAft>
              <a:defRPr sz="100"/>
            </a:lvl1pPr>
          </a:lstStyle>
          <a:p>
            <a:pPr lvl="0"/>
            <a:r>
              <a:rPr lang="da-DK" dirty="0" smtClean="0"/>
              <a:t>.</a:t>
            </a:r>
          </a:p>
        </p:txBody>
      </p:sp>
    </p:spTree>
    <p:extLst>
      <p:ext uri="{BB962C8B-B14F-4D97-AF65-F5344CB8AC3E}">
        <p14:creationId xmlns:p14="http://schemas.microsoft.com/office/powerpoint/2010/main" val="31254556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add</a:t>
            </a:r>
            <a:r>
              <a:rPr lang="da-DK" dirty="0" smtClean="0"/>
              <a:t> </a:t>
            </a:r>
            <a:r>
              <a:rPr lang="da-DK" dirty="0" err="1" smtClean="0"/>
              <a:t>title</a:t>
            </a:r>
            <a:r>
              <a:rPr lang="da-DK" dirty="0" smtClean="0"/>
              <a:t> in </a:t>
            </a:r>
            <a:r>
              <a:rPr lang="da-DK" dirty="0" err="1" smtClean="0"/>
              <a:t>maximum</a:t>
            </a:r>
            <a:r>
              <a:rPr lang="da-DK" dirty="0" smtClean="0"/>
              <a:t> </a:t>
            </a:r>
            <a:r>
              <a:rPr lang="da-DK" dirty="0" err="1" smtClean="0"/>
              <a:t>two</a:t>
            </a:r>
            <a:r>
              <a:rPr lang="da-DK" dirty="0" smtClean="0"/>
              <a:t> lines</a:t>
            </a:r>
            <a:endParaRPr lang="da-DK" dirty="0"/>
          </a:p>
        </p:txBody>
      </p:sp>
      <p:sp>
        <p:nvSpPr>
          <p:cNvPr id="3" name="Pladsholder til dato 2" hidden="1"/>
          <p:cNvSpPr>
            <a:spLocks noGrp="1"/>
          </p:cNvSpPr>
          <p:nvPr>
            <p:ph type="dt" sz="half" idx="10"/>
          </p:nvPr>
        </p:nvSpPr>
        <p:spPr/>
        <p:txBody>
          <a:bodyPr/>
          <a:lstStyle/>
          <a:p>
            <a:fld id="{474B161D-CD88-4BA2-B1EE-6619E2036996}" type="datetime1">
              <a:rPr lang="da-DK" smtClean="0"/>
              <a:t>08-03-2016</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8015B93B-516F-4920-B0FC-CCACE847C61C}" type="slidenum">
              <a:rPr lang="da-DK" smtClean="0"/>
              <a:pPr/>
              <a:t>‹nr.›</a:t>
            </a:fld>
            <a:endParaRPr lang="da-DK" dirty="0"/>
          </a:p>
        </p:txBody>
      </p:sp>
    </p:spTree>
    <p:extLst>
      <p:ext uri="{BB962C8B-B14F-4D97-AF65-F5344CB8AC3E}">
        <p14:creationId xmlns:p14="http://schemas.microsoft.com/office/powerpoint/2010/main" val="348623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 og seks billeder">
    <p:spTree>
      <p:nvGrpSpPr>
        <p:cNvPr id="1" name=""/>
        <p:cNvGrpSpPr/>
        <p:nvPr/>
      </p:nvGrpSpPr>
      <p:grpSpPr>
        <a:xfrm>
          <a:off x="0" y="0"/>
          <a:ext cx="0" cy="0"/>
          <a:chOff x="0" y="0"/>
          <a:chExt cx="0" cy="0"/>
        </a:xfrm>
      </p:grpSpPr>
      <p:sp>
        <p:nvSpPr>
          <p:cNvPr id="3" name="Slide Number Placeholder 2" hidden="1"/>
          <p:cNvSpPr>
            <a:spLocks noGrp="1"/>
          </p:cNvSpPr>
          <p:nvPr>
            <p:ph type="sldNum" sz="quarter" idx="10"/>
          </p:nvPr>
        </p:nvSpPr>
        <p:spPr>
          <a:xfrm>
            <a:off x="11890694" y="6858001"/>
            <a:ext cx="45719" cy="45719"/>
          </a:xfrm>
        </p:spPr>
        <p:txBody>
          <a:bodyPr/>
          <a:lstStyle>
            <a:lvl1pPr>
              <a:defRPr sz="100">
                <a:solidFill>
                  <a:schemeClr val="bg1">
                    <a:lumMod val="85000"/>
                  </a:schemeClr>
                </a:solidFill>
              </a:defRPr>
            </a:lvl1pPr>
          </a:lstStyle>
          <a:p>
            <a:fld id="{8015B93B-516F-4920-B0FC-CCACE847C61C}" type="slidenum">
              <a:rPr lang="da-DK" smtClean="0"/>
              <a:pPr/>
              <a:t>‹nr.›</a:t>
            </a:fld>
            <a:endParaRPr lang="da-DK" dirty="0"/>
          </a:p>
        </p:txBody>
      </p:sp>
      <p:sp>
        <p:nvSpPr>
          <p:cNvPr id="2" name="Title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7" name="Pladsholder til indhold 2"/>
          <p:cNvSpPr>
            <a:spLocks noGrp="1"/>
          </p:cNvSpPr>
          <p:nvPr>
            <p:ph sz="quarter" idx="20" hasCustomPrompt="1"/>
          </p:nvPr>
        </p:nvSpPr>
        <p:spPr>
          <a:xfrm>
            <a:off x="504825" y="2243138"/>
            <a:ext cx="5337175" cy="3706812"/>
          </a:xfrm>
        </p:spPr>
        <p:txBody>
          <a:bodyPr/>
          <a:lstStyle>
            <a:lvl1pPr marL="0" marR="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lvl1pPr>
          </a:lstStyle>
          <a:p>
            <a:pPr marL="0" marR="0" lvl="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pPr>
            <a:r>
              <a:rPr lang="da-DK" dirty="0" err="1" smtClean="0"/>
              <a:t>Click</a:t>
            </a:r>
            <a:r>
              <a:rPr lang="da-DK" dirty="0" smtClean="0"/>
              <a:t> to </a:t>
            </a:r>
            <a:r>
              <a:rPr lang="da-DK" dirty="0" err="1" smtClean="0"/>
              <a:t>add</a:t>
            </a:r>
            <a:r>
              <a:rPr lang="da-DK" dirty="0" smtClean="0"/>
              <a:t> text or </a:t>
            </a:r>
            <a:r>
              <a:rPr lang="da-DK" dirty="0" err="1" smtClean="0"/>
              <a:t>click</a:t>
            </a:r>
            <a:r>
              <a:rPr lang="da-DK" dirty="0" smtClean="0"/>
              <a:t> </a:t>
            </a:r>
            <a:r>
              <a:rPr lang="da-DK" dirty="0" err="1" smtClean="0"/>
              <a:t>icons</a:t>
            </a:r>
            <a:r>
              <a:rPr lang="da-DK" dirty="0" smtClean="0"/>
              <a:t> to </a:t>
            </a:r>
            <a:r>
              <a:rPr lang="da-DK" dirty="0" err="1" smtClean="0"/>
              <a:t>insert</a:t>
            </a:r>
            <a:r>
              <a:rPr lang="da-DK" dirty="0" smtClean="0"/>
              <a:t> </a:t>
            </a:r>
            <a:r>
              <a:rPr lang="da-DK" dirty="0" err="1" smtClean="0"/>
              <a:t>chart</a:t>
            </a:r>
            <a:r>
              <a:rPr lang="da-DK" dirty="0" smtClean="0"/>
              <a:t>/</a:t>
            </a:r>
            <a:r>
              <a:rPr lang="da-DK" dirty="0" err="1" smtClean="0"/>
              <a:t>table</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billede 3"/>
          <p:cNvSpPr>
            <a:spLocks noGrp="1"/>
          </p:cNvSpPr>
          <p:nvPr>
            <p:ph type="pic" sz="quarter" idx="13" hasCustomPrompt="1"/>
          </p:nvPr>
        </p:nvSpPr>
        <p:spPr>
          <a:xfrm>
            <a:off x="6346825" y="1515290"/>
            <a:ext cx="2671198" cy="15300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11" name="Pladsholder til billede 4"/>
          <p:cNvSpPr>
            <a:spLocks noGrp="1"/>
          </p:cNvSpPr>
          <p:nvPr>
            <p:ph type="pic" sz="quarter" idx="15" hasCustomPrompt="1"/>
          </p:nvPr>
        </p:nvSpPr>
        <p:spPr>
          <a:xfrm>
            <a:off x="6346825" y="3295439"/>
            <a:ext cx="2671198" cy="15300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4" name="Date Placeholder 3" hidden="1"/>
          <p:cNvSpPr>
            <a:spLocks noGrp="1"/>
          </p:cNvSpPr>
          <p:nvPr>
            <p:ph type="dt" sz="half" idx="11"/>
          </p:nvPr>
        </p:nvSpPr>
        <p:spPr/>
        <p:txBody>
          <a:bodyPr/>
          <a:lstStyle/>
          <a:p>
            <a:fld id="{86234592-C206-4531-A192-FE07616FEA6B}" type="datetime1">
              <a:rPr lang="da-DK" smtClean="0"/>
              <a:t>08-03-2016</a:t>
            </a:fld>
            <a:endParaRPr lang="da-DK" dirty="0"/>
          </a:p>
        </p:txBody>
      </p:sp>
      <p:sp>
        <p:nvSpPr>
          <p:cNvPr id="5" name="Footer Placeholder 4" hidden="1"/>
          <p:cNvSpPr>
            <a:spLocks noGrp="1"/>
          </p:cNvSpPr>
          <p:nvPr>
            <p:ph type="ftr" sz="quarter" idx="12"/>
          </p:nvPr>
        </p:nvSpPr>
        <p:spPr/>
        <p:txBody>
          <a:bodyPr/>
          <a:lstStyle/>
          <a:p>
            <a:endParaRPr lang="da-DK" dirty="0"/>
          </a:p>
        </p:txBody>
      </p:sp>
      <p:sp>
        <p:nvSpPr>
          <p:cNvPr id="12" name="Pladsholder til billede 4"/>
          <p:cNvSpPr>
            <a:spLocks noGrp="1"/>
          </p:cNvSpPr>
          <p:nvPr>
            <p:ph type="pic" sz="quarter" idx="16" hasCustomPrompt="1"/>
          </p:nvPr>
        </p:nvSpPr>
        <p:spPr>
          <a:xfrm>
            <a:off x="6346825" y="5075588"/>
            <a:ext cx="2671198" cy="15300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13" name="Pladsholder til billede 3"/>
          <p:cNvSpPr>
            <a:spLocks noGrp="1"/>
          </p:cNvSpPr>
          <p:nvPr>
            <p:ph type="pic" sz="quarter" idx="17" hasCustomPrompt="1"/>
          </p:nvPr>
        </p:nvSpPr>
        <p:spPr>
          <a:xfrm>
            <a:off x="9265215" y="1515290"/>
            <a:ext cx="2671198" cy="15300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14" name="Pladsholder til billede 4"/>
          <p:cNvSpPr>
            <a:spLocks noGrp="1"/>
          </p:cNvSpPr>
          <p:nvPr>
            <p:ph type="pic" sz="quarter" idx="18" hasCustomPrompt="1"/>
          </p:nvPr>
        </p:nvSpPr>
        <p:spPr>
          <a:xfrm>
            <a:off x="9265215" y="3295439"/>
            <a:ext cx="2671198" cy="15300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15" name="Pladsholder til billede 4"/>
          <p:cNvSpPr>
            <a:spLocks noGrp="1"/>
          </p:cNvSpPr>
          <p:nvPr>
            <p:ph type="pic" sz="quarter" idx="19" hasCustomPrompt="1"/>
          </p:nvPr>
        </p:nvSpPr>
        <p:spPr>
          <a:xfrm>
            <a:off x="9265215" y="5075588"/>
            <a:ext cx="2671198" cy="15300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grpSp>
        <p:nvGrpSpPr>
          <p:cNvPr id="16" name="Gruppe 27"/>
          <p:cNvGrpSpPr>
            <a:grpSpLocks/>
          </p:cNvGrpSpPr>
          <p:nvPr userDrawn="1"/>
        </p:nvGrpSpPr>
        <p:grpSpPr bwMode="auto">
          <a:xfrm>
            <a:off x="-602332" y="4156576"/>
            <a:ext cx="457200" cy="209512"/>
            <a:chOff x="-566328" y="4221088"/>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9" name="Gruppe 28"/>
          <p:cNvGrpSpPr>
            <a:grpSpLocks/>
          </p:cNvGrpSpPr>
          <p:nvPr userDrawn="1"/>
        </p:nvGrpSpPr>
        <p:grpSpPr bwMode="auto">
          <a:xfrm>
            <a:off x="-1070384" y="4156576"/>
            <a:ext cx="438150" cy="209512"/>
            <a:chOff x="-1145443" y="4257092"/>
            <a:chExt cx="438150" cy="20955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2"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3"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grpSp>
        <p:nvGrpSpPr>
          <p:cNvPr id="24" name="Gruppe 32"/>
          <p:cNvGrpSpPr>
            <a:grpSpLocks/>
          </p:cNvGrpSpPr>
          <p:nvPr userDrawn="1"/>
        </p:nvGrpSpPr>
        <p:grpSpPr bwMode="auto">
          <a:xfrm>
            <a:off x="-1970485" y="4626129"/>
            <a:ext cx="1832371" cy="2151243"/>
            <a:chOff x="-1970754" y="316482"/>
            <a:chExt cx="1832371" cy="2150694"/>
          </a:xfrm>
        </p:grpSpPr>
        <p:sp>
          <p:nvSpPr>
            <p:cNvPr id="25"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p:txBody>
        </p:sp>
        <p:pic>
          <p:nvPicPr>
            <p:cNvPr id="26" name="Billed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29"/>
            <p:cNvGrpSpPr>
              <a:grpSpLocks/>
            </p:cNvGrpSpPr>
            <p:nvPr/>
          </p:nvGrpSpPr>
          <p:grpSpPr bwMode="auto">
            <a:xfrm>
              <a:off x="-523710" y="2038403"/>
              <a:ext cx="373412" cy="428773"/>
              <a:chOff x="1018031" y="5700889"/>
              <a:chExt cx="373412" cy="428773"/>
            </a:xfrm>
          </p:grpSpPr>
          <p:pic>
            <p:nvPicPr>
              <p:cNvPr id="28" name="Billed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92418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og billede I">
    <p:spTree>
      <p:nvGrpSpPr>
        <p:cNvPr id="1" name=""/>
        <p:cNvGrpSpPr/>
        <p:nvPr/>
      </p:nvGrpSpPr>
      <p:grpSpPr>
        <a:xfrm>
          <a:off x="0" y="0"/>
          <a:ext cx="0" cy="0"/>
          <a:chOff x="0" y="0"/>
          <a:chExt cx="0" cy="0"/>
        </a:xfrm>
      </p:grpSpPr>
      <p:sp>
        <p:nvSpPr>
          <p:cNvPr id="3" name="Pladsholder til slidenummer 2" hidden="1"/>
          <p:cNvSpPr>
            <a:spLocks noGrp="1"/>
          </p:cNvSpPr>
          <p:nvPr>
            <p:ph type="sldNum" sz="quarter" idx="10"/>
          </p:nvPr>
        </p:nvSpPr>
        <p:spPr>
          <a:xfrm>
            <a:off x="11890694" y="6885384"/>
            <a:ext cx="45719" cy="45719"/>
          </a:xfrm>
        </p:spPr>
        <p:txBody>
          <a:bodyPr/>
          <a:lstStyle>
            <a:lvl1pPr>
              <a:defRPr sz="100"/>
            </a:lvl1pPr>
          </a:lstStyle>
          <a:p>
            <a:fld id="{8015B93B-516F-4920-B0FC-CCACE847C61C}" type="slidenum">
              <a:rPr lang="da-DK" smtClean="0"/>
              <a:pPr/>
              <a:t>‹nr.›</a:t>
            </a:fld>
            <a:endParaRPr lang="da-DK" dirty="0"/>
          </a:p>
        </p:txBody>
      </p:sp>
      <p:sp>
        <p:nvSpPr>
          <p:cNvPr id="2" name="Titel 1"/>
          <p:cNvSpPr>
            <a:spLocks noGrp="1"/>
          </p:cNvSpPr>
          <p:nvPr>
            <p:ph type="title" hasCustomPrompt="1"/>
          </p:nvPr>
        </p:nvSpPr>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6" name="Pladsholder til billede 3"/>
          <p:cNvSpPr>
            <a:spLocks noGrp="1"/>
          </p:cNvSpPr>
          <p:nvPr>
            <p:ph type="pic" sz="quarter" idx="13" hasCustomPrompt="1"/>
          </p:nvPr>
        </p:nvSpPr>
        <p:spPr>
          <a:xfrm>
            <a:off x="6346825" y="2016125"/>
            <a:ext cx="5842000" cy="4589463"/>
          </a:xfrm>
          <a:solidFill>
            <a:srgbClr val="E1E1E1"/>
          </a:solidFill>
        </p:spPr>
        <p:txBody>
          <a:bodyPr tIns="216000"/>
          <a:lstStyle>
            <a:lvl1pPr algn="ctr">
              <a:defRPr sz="16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grpSp>
        <p:nvGrpSpPr>
          <p:cNvPr id="8" name="Gruppe 27"/>
          <p:cNvGrpSpPr>
            <a:grpSpLocks/>
          </p:cNvGrpSpPr>
          <p:nvPr userDrawn="1"/>
        </p:nvGrpSpPr>
        <p:grpSpPr bwMode="auto">
          <a:xfrm>
            <a:off x="-602332" y="4156576"/>
            <a:ext cx="457200" cy="209512"/>
            <a:chOff x="-566328" y="4221088"/>
            <a:chExt cx="457200" cy="20955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16"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grpSp>
        <p:nvGrpSpPr>
          <p:cNvPr id="17" name="Gruppe 32"/>
          <p:cNvGrpSpPr>
            <a:grpSpLocks/>
          </p:cNvGrpSpPr>
          <p:nvPr userDrawn="1"/>
        </p:nvGrpSpPr>
        <p:grpSpPr bwMode="auto">
          <a:xfrm>
            <a:off x="-1970485" y="4626129"/>
            <a:ext cx="1832371" cy="2151243"/>
            <a:chOff x="-1970754" y="316482"/>
            <a:chExt cx="1832371" cy="2150694"/>
          </a:xfrm>
        </p:grpSpPr>
        <p:sp>
          <p:nvSpPr>
            <p:cNvPr id="18"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p:txBody>
        </p:sp>
        <p:pic>
          <p:nvPicPr>
            <p:cNvPr id="19" name="Billed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29"/>
            <p:cNvGrpSpPr>
              <a:grpSpLocks/>
            </p:cNvGrpSpPr>
            <p:nvPr/>
          </p:nvGrpSpPr>
          <p:grpSpPr bwMode="auto">
            <a:xfrm>
              <a:off x="-523710" y="2038403"/>
              <a:ext cx="373412" cy="428773"/>
              <a:chOff x="1018031" y="5700889"/>
              <a:chExt cx="373412" cy="428773"/>
            </a:xfrm>
          </p:grpSpPr>
          <p:pic>
            <p:nvPicPr>
              <p:cNvPr id="21" name="Billed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3" name="Pladsholder til indhold 2"/>
          <p:cNvSpPr>
            <a:spLocks noGrp="1"/>
          </p:cNvSpPr>
          <p:nvPr>
            <p:ph sz="quarter" idx="20" hasCustomPrompt="1"/>
          </p:nvPr>
        </p:nvSpPr>
        <p:spPr>
          <a:xfrm>
            <a:off x="504825" y="2243138"/>
            <a:ext cx="5337175" cy="3706812"/>
          </a:xfrm>
        </p:spPr>
        <p:txBody>
          <a:bodyPr/>
          <a:lstStyle>
            <a:lvl1pPr marL="0" marR="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lvl1pPr>
          </a:lstStyle>
          <a:p>
            <a:pPr marL="0" marR="0" lvl="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pPr>
            <a:r>
              <a:rPr lang="da-DK" dirty="0" err="1" smtClean="0"/>
              <a:t>Click</a:t>
            </a:r>
            <a:r>
              <a:rPr lang="da-DK" dirty="0" smtClean="0"/>
              <a:t> to </a:t>
            </a:r>
            <a:r>
              <a:rPr lang="da-DK" dirty="0" err="1" smtClean="0"/>
              <a:t>add</a:t>
            </a:r>
            <a:r>
              <a:rPr lang="da-DK" dirty="0" smtClean="0"/>
              <a:t> text or </a:t>
            </a:r>
            <a:r>
              <a:rPr lang="da-DK" dirty="0" err="1" smtClean="0"/>
              <a:t>click</a:t>
            </a:r>
            <a:r>
              <a:rPr lang="da-DK" dirty="0" smtClean="0"/>
              <a:t> </a:t>
            </a:r>
            <a:r>
              <a:rPr lang="da-DK" dirty="0" err="1" smtClean="0"/>
              <a:t>icons</a:t>
            </a:r>
            <a:r>
              <a:rPr lang="da-DK" dirty="0" smtClean="0"/>
              <a:t> to </a:t>
            </a:r>
            <a:r>
              <a:rPr lang="da-DK" dirty="0" err="1" smtClean="0"/>
              <a:t>insert</a:t>
            </a:r>
            <a:r>
              <a:rPr lang="da-DK" dirty="0" smtClean="0"/>
              <a:t> </a:t>
            </a:r>
            <a:r>
              <a:rPr lang="da-DK" dirty="0" err="1" smtClean="0"/>
              <a:t>chart</a:t>
            </a:r>
            <a:r>
              <a:rPr lang="da-DK" dirty="0" smtClean="0"/>
              <a:t>/</a:t>
            </a:r>
            <a:r>
              <a:rPr lang="da-DK" dirty="0" err="1" smtClean="0"/>
              <a:t>table</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322686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og billede II">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6" name="Pladsholder til billede 3"/>
          <p:cNvSpPr>
            <a:spLocks noGrp="1"/>
          </p:cNvSpPr>
          <p:nvPr>
            <p:ph type="pic" sz="quarter" idx="13" hasCustomPrompt="1"/>
          </p:nvPr>
        </p:nvSpPr>
        <p:spPr>
          <a:xfrm>
            <a:off x="8157600" y="2016125"/>
            <a:ext cx="3778813" cy="4589463"/>
          </a:xfrm>
          <a:solidFill>
            <a:srgbClr val="E1E1E1"/>
          </a:solidFill>
        </p:spPr>
        <p:txBody>
          <a:bodyPr tIns="216000"/>
          <a:lstStyle>
            <a:lvl1pPr algn="ctr">
              <a:defRPr sz="16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3" name="Pladsholder til slidenummer 2" hidden="1"/>
          <p:cNvSpPr>
            <a:spLocks noGrp="1"/>
          </p:cNvSpPr>
          <p:nvPr>
            <p:ph type="sldNum" sz="quarter" idx="10"/>
          </p:nvPr>
        </p:nvSpPr>
        <p:spPr>
          <a:xfrm>
            <a:off x="11890694" y="6885384"/>
            <a:ext cx="45719" cy="45719"/>
          </a:xfrm>
        </p:spPr>
        <p:txBody>
          <a:bodyPr/>
          <a:lstStyle>
            <a:lvl1pPr>
              <a:defRPr sz="100"/>
            </a:lvl1p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grpSp>
        <p:nvGrpSpPr>
          <p:cNvPr id="9" name="Gruppe 27"/>
          <p:cNvGrpSpPr>
            <a:grpSpLocks/>
          </p:cNvGrpSpPr>
          <p:nvPr userDrawn="1"/>
        </p:nvGrpSpPr>
        <p:grpSpPr bwMode="auto">
          <a:xfrm>
            <a:off x="-602332" y="4156576"/>
            <a:ext cx="457200" cy="209512"/>
            <a:chOff x="-566328" y="4221088"/>
            <a:chExt cx="457200" cy="20955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16"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grpSp>
        <p:nvGrpSpPr>
          <p:cNvPr id="17" name="Gruppe 32"/>
          <p:cNvGrpSpPr>
            <a:grpSpLocks/>
          </p:cNvGrpSpPr>
          <p:nvPr userDrawn="1"/>
        </p:nvGrpSpPr>
        <p:grpSpPr bwMode="auto">
          <a:xfrm>
            <a:off x="-1970485" y="4626129"/>
            <a:ext cx="1832371" cy="2151243"/>
            <a:chOff x="-1970754" y="316482"/>
            <a:chExt cx="1832371" cy="2150694"/>
          </a:xfrm>
        </p:grpSpPr>
        <p:sp>
          <p:nvSpPr>
            <p:cNvPr id="18"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p:txBody>
        </p:sp>
        <p:pic>
          <p:nvPicPr>
            <p:cNvPr id="19" name="Billed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29"/>
            <p:cNvGrpSpPr>
              <a:grpSpLocks/>
            </p:cNvGrpSpPr>
            <p:nvPr/>
          </p:nvGrpSpPr>
          <p:grpSpPr bwMode="auto">
            <a:xfrm>
              <a:off x="-523710" y="2038403"/>
              <a:ext cx="373412" cy="428773"/>
              <a:chOff x="1018031" y="5700889"/>
              <a:chExt cx="373412" cy="428773"/>
            </a:xfrm>
          </p:grpSpPr>
          <p:pic>
            <p:nvPicPr>
              <p:cNvPr id="21" name="Billed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3" name="Pladsholder til indhold 2"/>
          <p:cNvSpPr>
            <a:spLocks noGrp="1"/>
          </p:cNvSpPr>
          <p:nvPr>
            <p:ph sz="quarter" idx="20" hasCustomPrompt="1"/>
          </p:nvPr>
        </p:nvSpPr>
        <p:spPr>
          <a:xfrm>
            <a:off x="504825" y="2243138"/>
            <a:ext cx="5337175" cy="3706812"/>
          </a:xfrm>
        </p:spPr>
        <p:txBody>
          <a:bodyPr/>
          <a:lstStyle>
            <a:lvl1pPr marL="0" marR="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lvl1pPr>
          </a:lstStyle>
          <a:p>
            <a:pPr marL="0" marR="0" lvl="0" indent="0" algn="l" defTabSz="914400" rtl="0" eaLnBrk="1" fontAlgn="base" latinLnBrk="0" hangingPunct="1">
              <a:lnSpc>
                <a:spcPct val="95000"/>
              </a:lnSpc>
              <a:spcBef>
                <a:spcPts val="0"/>
              </a:spcBef>
              <a:spcAft>
                <a:spcPts val="1500"/>
              </a:spcAft>
              <a:buClr>
                <a:srgbClr val="D4162E"/>
              </a:buClr>
              <a:buSzPct val="80000"/>
              <a:buFont typeface="Arial" panose="020B0604020202020204" pitchFamily="34" charset="0"/>
              <a:buChar char="​"/>
              <a:tabLst/>
              <a:defRPr/>
            </a:pPr>
            <a:r>
              <a:rPr lang="da-DK" dirty="0" err="1" smtClean="0"/>
              <a:t>Click</a:t>
            </a:r>
            <a:r>
              <a:rPr lang="da-DK" dirty="0" smtClean="0"/>
              <a:t> to </a:t>
            </a:r>
            <a:r>
              <a:rPr lang="da-DK" dirty="0" err="1" smtClean="0"/>
              <a:t>add</a:t>
            </a:r>
            <a:r>
              <a:rPr lang="da-DK" dirty="0" smtClean="0"/>
              <a:t> text or </a:t>
            </a:r>
            <a:r>
              <a:rPr lang="da-DK" dirty="0" err="1" smtClean="0"/>
              <a:t>click</a:t>
            </a:r>
            <a:r>
              <a:rPr lang="da-DK" dirty="0" smtClean="0"/>
              <a:t> </a:t>
            </a:r>
            <a:r>
              <a:rPr lang="da-DK" dirty="0" err="1" smtClean="0"/>
              <a:t>icons</a:t>
            </a:r>
            <a:r>
              <a:rPr lang="da-DK" dirty="0" smtClean="0"/>
              <a:t> to </a:t>
            </a:r>
            <a:r>
              <a:rPr lang="da-DK" dirty="0" err="1" smtClean="0"/>
              <a:t>insert</a:t>
            </a:r>
            <a:r>
              <a:rPr lang="da-DK" dirty="0" smtClean="0"/>
              <a:t> </a:t>
            </a:r>
            <a:r>
              <a:rPr lang="da-DK" dirty="0" err="1" smtClean="0"/>
              <a:t>chart</a:t>
            </a:r>
            <a:r>
              <a:rPr lang="da-DK" dirty="0" smtClean="0"/>
              <a:t>/</a:t>
            </a:r>
            <a:r>
              <a:rPr lang="da-DK" dirty="0" err="1" smtClean="0"/>
              <a:t>table</a:t>
            </a:r>
            <a:endParaRPr lang="da-DK" dirty="0" smtClean="0"/>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48898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tre billeder">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sp>
        <p:nvSpPr>
          <p:cNvPr id="2" name="Titel 1"/>
          <p:cNvSpPr>
            <a:spLocks noGrp="1"/>
          </p:cNvSpPr>
          <p:nvPr>
            <p:ph type="title" hasCustomPrompt="1"/>
          </p:nvPr>
        </p:nvSpPr>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11" name="Pladsholder til tekst 2"/>
          <p:cNvSpPr>
            <a:spLocks noGrp="1"/>
          </p:cNvSpPr>
          <p:nvPr>
            <p:ph type="body" sz="quarter" idx="17" hasCustomPrompt="1"/>
          </p:nvPr>
        </p:nvSpPr>
        <p:spPr>
          <a:xfrm>
            <a:off x="504825" y="2243138"/>
            <a:ext cx="3645371" cy="1404000"/>
          </a:xfrm>
        </p:spPr>
        <p:txBody>
          <a:bodyPr/>
          <a:lstStyle>
            <a:lvl1pPr>
              <a:defRPr/>
            </a:lvl1pPr>
          </a:lstStyle>
          <a:p>
            <a:pPr lvl="0"/>
            <a:r>
              <a:rPr lang="da-DK" dirty="0" err="1" smtClean="0"/>
              <a:t>Click</a:t>
            </a:r>
            <a:r>
              <a:rPr lang="da-DK" dirty="0" smtClean="0"/>
              <a:t> to </a:t>
            </a:r>
            <a:r>
              <a:rPr lang="da-DK" dirty="0" err="1" smtClean="0"/>
              <a:t>add</a:t>
            </a:r>
            <a:r>
              <a:rPr lang="da-DK" dirty="0" smtClean="0"/>
              <a:t> </a:t>
            </a:r>
            <a:r>
              <a:rPr lang="da-DK" dirty="0" err="1" smtClean="0"/>
              <a:t>subtitle</a:t>
            </a:r>
            <a:endParaRPr lang="da-DK" dirty="0" smtClean="0"/>
          </a:p>
        </p:txBody>
      </p:sp>
      <p:sp>
        <p:nvSpPr>
          <p:cNvPr id="12" name="Pladsholder til tekst 3"/>
          <p:cNvSpPr>
            <a:spLocks noGrp="1"/>
          </p:cNvSpPr>
          <p:nvPr>
            <p:ph type="body" sz="quarter" idx="18" hasCustomPrompt="1"/>
          </p:nvPr>
        </p:nvSpPr>
        <p:spPr>
          <a:xfrm>
            <a:off x="4397740" y="2243138"/>
            <a:ext cx="3645371" cy="1404000"/>
          </a:xfrm>
        </p:spPr>
        <p:txBody>
          <a:bodyPr/>
          <a:lstStyle>
            <a:lvl1pPr>
              <a:spcBef>
                <a:spcPts val="1800"/>
              </a:spcBef>
              <a:spcAft>
                <a:spcPts val="0"/>
              </a:spcAft>
              <a:defRPr sz="1600" b="0"/>
            </a:lvl1pPr>
            <a:lvl2pPr marL="360000" indent="-360000">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dirty="0" err="1" smtClean="0"/>
              <a:t>Click</a:t>
            </a:r>
            <a:r>
              <a:rPr lang="da-DK" dirty="0" smtClean="0"/>
              <a:t> to </a:t>
            </a:r>
            <a:r>
              <a:rPr lang="da-DK" dirty="0" err="1" smtClean="0"/>
              <a:t>add</a:t>
            </a:r>
            <a:r>
              <a:rPr lang="da-DK" dirty="0" smtClean="0"/>
              <a:t> text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tekst 4"/>
          <p:cNvSpPr>
            <a:spLocks noGrp="1"/>
          </p:cNvSpPr>
          <p:nvPr>
            <p:ph type="body" sz="quarter" idx="19" hasCustomPrompt="1"/>
          </p:nvPr>
        </p:nvSpPr>
        <p:spPr>
          <a:xfrm>
            <a:off x="8288485" y="2243138"/>
            <a:ext cx="3645371" cy="1404000"/>
          </a:xfrm>
        </p:spPr>
        <p:txBody>
          <a:bodyPr/>
          <a:lstStyle>
            <a:lvl1pPr>
              <a:spcBef>
                <a:spcPts val="1800"/>
              </a:spcBef>
              <a:spcAft>
                <a:spcPts val="0"/>
              </a:spcAft>
              <a:defRPr sz="1600" b="0"/>
            </a:lvl1pPr>
            <a:lvl2pPr marL="360000" indent="-360000">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dirty="0" err="1" smtClean="0"/>
              <a:t>Click</a:t>
            </a:r>
            <a:r>
              <a:rPr lang="da-DK" dirty="0" smtClean="0"/>
              <a:t> to </a:t>
            </a:r>
            <a:r>
              <a:rPr lang="da-DK" dirty="0" err="1" smtClean="0"/>
              <a:t>add</a:t>
            </a:r>
            <a:r>
              <a:rPr lang="da-DK" dirty="0" smtClean="0"/>
              <a:t> text </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5"/>
          <p:cNvSpPr>
            <a:spLocks noGrp="1"/>
          </p:cNvSpPr>
          <p:nvPr>
            <p:ph type="pic" sz="quarter" idx="13" hasCustomPrompt="1"/>
          </p:nvPr>
        </p:nvSpPr>
        <p:spPr>
          <a:xfrm>
            <a:off x="504825" y="4112752"/>
            <a:ext cx="3643200" cy="2268000"/>
          </a:xfrm>
          <a:solidFill>
            <a:srgbClr val="E1E1E1"/>
          </a:solidFill>
        </p:spPr>
        <p:txBody>
          <a:bodyPr tIns="108000"/>
          <a:lstStyle>
            <a:lvl1pPr algn="ctr">
              <a:defRPr sz="16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8" name="Pladsholder til billede 6"/>
          <p:cNvSpPr>
            <a:spLocks noGrp="1"/>
          </p:cNvSpPr>
          <p:nvPr>
            <p:ph type="pic" sz="quarter" idx="15" hasCustomPrompt="1"/>
          </p:nvPr>
        </p:nvSpPr>
        <p:spPr>
          <a:xfrm>
            <a:off x="4397740" y="4112752"/>
            <a:ext cx="3643200" cy="2268000"/>
          </a:xfrm>
          <a:solidFill>
            <a:srgbClr val="E1E1E1"/>
          </a:solidFill>
        </p:spPr>
        <p:txBody>
          <a:bodyPr tIns="108000"/>
          <a:lstStyle>
            <a:lvl1pPr algn="ctr">
              <a:defRPr sz="16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9" name="Pladsholder til billede 7"/>
          <p:cNvSpPr>
            <a:spLocks noGrp="1"/>
          </p:cNvSpPr>
          <p:nvPr>
            <p:ph type="pic" sz="quarter" idx="16" hasCustomPrompt="1"/>
          </p:nvPr>
        </p:nvSpPr>
        <p:spPr>
          <a:xfrm>
            <a:off x="8290656" y="4112752"/>
            <a:ext cx="3643200" cy="2268000"/>
          </a:xfrm>
          <a:solidFill>
            <a:srgbClr val="E1E1E1"/>
          </a:solidFill>
        </p:spPr>
        <p:txBody>
          <a:bodyPr tIns="108000"/>
          <a:lstStyle>
            <a:lvl1pPr algn="ctr">
              <a:defRPr sz="16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grpSp>
        <p:nvGrpSpPr>
          <p:cNvPr id="13" name="Gruppe 27"/>
          <p:cNvGrpSpPr>
            <a:grpSpLocks/>
          </p:cNvGrpSpPr>
          <p:nvPr userDrawn="1"/>
        </p:nvGrpSpPr>
        <p:grpSpPr bwMode="auto">
          <a:xfrm>
            <a:off x="-602332" y="4156576"/>
            <a:ext cx="457200" cy="209512"/>
            <a:chOff x="-566328" y="4221088"/>
            <a:chExt cx="457200" cy="20955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7" name="Gruppe 28"/>
          <p:cNvGrpSpPr>
            <a:grpSpLocks/>
          </p:cNvGrpSpPr>
          <p:nvPr userDrawn="1"/>
        </p:nvGrpSpPr>
        <p:grpSpPr bwMode="auto">
          <a:xfrm>
            <a:off x="-1070384" y="4156576"/>
            <a:ext cx="438150" cy="209512"/>
            <a:chOff x="-1145443" y="4257092"/>
            <a:chExt cx="438150" cy="20955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0"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1" name="AutoShape 4"/>
          <p:cNvSpPr>
            <a:spLocks/>
          </p:cNvSpPr>
          <p:nvPr userDrawn="1"/>
        </p:nvSpPr>
        <p:spPr bwMode="gray">
          <a:xfrm>
            <a:off x="-2006488"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smtClean="0">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1= </a:t>
            </a:r>
            <a:r>
              <a:rPr lang="da-DK" altLang="da-DK" sz="1000" b="1" noProof="1" smtClean="0">
                <a:solidFill>
                  <a:srgbClr val="404040"/>
                </a:solidFill>
                <a:cs typeface="Arial" panose="020B0604020202020204" pitchFamily="34" charset="0"/>
              </a:rPr>
              <a:t>Underoverskrif</a:t>
            </a:r>
            <a:r>
              <a:rPr lang="da-DK" altLang="da-DK" sz="1000" noProof="1" smtClean="0">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Klik </a:t>
            </a:r>
            <a:r>
              <a:rPr lang="da-DK" altLang="da-DK" sz="1000" b="1" noProof="1" smtClean="0">
                <a:solidFill>
                  <a:srgbClr val="404040"/>
                </a:solidFill>
                <a:cs typeface="Arial" panose="020B0604020202020204" pitchFamily="34" charset="0"/>
              </a:rPr>
              <a:t>ENTER</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r>
              <a:rPr lang="da-DK" altLang="da-DK" sz="1000" noProof="1" smtClean="0">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Niveau 3-5</a:t>
            </a:r>
            <a:r>
              <a:rPr lang="da-DK" altLang="da-DK" sz="1000" b="1" noProof="1" smtClean="0">
                <a:solidFill>
                  <a:srgbClr val="404040"/>
                </a:solidFill>
                <a:cs typeface="Arial" panose="020B0604020202020204" pitchFamily="34" charset="0"/>
              </a:rPr>
              <a:t> = </a:t>
            </a:r>
            <a:r>
              <a:rPr lang="da-DK" altLang="da-DK" sz="1000" noProof="1" smtClean="0">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smtClean="0">
                <a:solidFill>
                  <a:srgbClr val="404040"/>
                </a:solidFill>
                <a:cs typeface="Arial" panose="020B0604020202020204" pitchFamily="34" charset="0"/>
              </a:rPr>
              <a:t>For at gå tilbage i tekst-niveauer,</a:t>
            </a:r>
            <a:br>
              <a:rPr lang="da-DK" altLang="da-DK" sz="1000"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brug </a:t>
            </a:r>
            <a:r>
              <a:rPr lang="da-DK" altLang="da-DK" sz="1000" b="1" noProof="1" smtClean="0">
                <a:solidFill>
                  <a:srgbClr val="404040"/>
                </a:solidFill>
                <a:cs typeface="Arial" panose="020B0604020202020204" pitchFamily="34" charset="0"/>
              </a:rPr>
              <a:t>SHIFT</a:t>
            </a:r>
            <a:r>
              <a:rPr lang="da-DK" altLang="da-DK" sz="1000" noProof="1" smtClean="0">
                <a:solidFill>
                  <a:srgbClr val="404040"/>
                </a:solidFill>
                <a:cs typeface="Arial" panose="020B0604020202020204" pitchFamily="34" charset="0"/>
              </a:rPr>
              <a:t>+</a:t>
            </a:r>
            <a:r>
              <a:rPr lang="da-DK" altLang="da-DK" sz="1000" b="1" noProof="1" smtClean="0">
                <a:solidFill>
                  <a:srgbClr val="404040"/>
                </a:solidFill>
                <a:cs typeface="Arial" panose="020B0604020202020204" pitchFamily="34" charset="0"/>
              </a:rPr>
              <a:t>TAB</a:t>
            </a:r>
            <a:br>
              <a:rPr lang="da-DK" altLang="da-DK" sz="1000" b="1" noProof="1" smtClean="0">
                <a:solidFill>
                  <a:srgbClr val="404040"/>
                </a:solidFill>
                <a:cs typeface="Arial" panose="020B0604020202020204" pitchFamily="34" charset="0"/>
              </a:rPr>
            </a:br>
            <a:r>
              <a:rPr lang="da-DK" altLang="da-DK" sz="1000" noProof="1" smtClean="0">
                <a:solidFill>
                  <a:srgbClr val="404040"/>
                </a:solidFill>
                <a:cs typeface="Arial" panose="020B0604020202020204" pitchFamily="34" charset="0"/>
              </a:rPr>
              <a:t> </a:t>
            </a:r>
          </a:p>
          <a:p>
            <a:pPr algn="r" eaLnBrk="1" hangingPunct="1">
              <a:spcBef>
                <a:spcPct val="0"/>
              </a:spcBef>
              <a:buFontTx/>
              <a:buNone/>
            </a:pPr>
            <a:r>
              <a:rPr lang="da-DK" altLang="da-DK" sz="1000" noProof="1" smtClean="0">
                <a:solidFill>
                  <a:srgbClr val="404040"/>
                </a:solidFill>
                <a:cs typeface="Arial" panose="020B0604020202020204" pitchFamily="34" charset="0"/>
              </a:rPr>
              <a:t>Du kan også bruge  </a:t>
            </a:r>
            <a:r>
              <a:rPr lang="da-DK" altLang="da-DK" sz="1000" b="1" noProof="1" smtClean="0">
                <a:solidFill>
                  <a:srgbClr val="404040"/>
                </a:solidFill>
                <a:cs typeface="Arial" panose="020B0604020202020204" pitchFamily="34" charset="0"/>
              </a:rPr>
              <a:t>Forøg/Formindsk listeniveau</a:t>
            </a:r>
            <a:r>
              <a:rPr lang="da-DK" altLang="da-DK" sz="1000" noProof="1" smtClean="0">
                <a:solidFill>
                  <a:srgbClr val="404040"/>
                </a:solidFill>
                <a:cs typeface="Arial" panose="020B0604020202020204" pitchFamily="34" charset="0"/>
              </a:rPr>
              <a:t>, placeret i topmenuen</a:t>
            </a:r>
            <a:endParaRPr lang="da-DK" altLang="da-DK" sz="1000" noProof="1">
              <a:solidFill>
                <a:srgbClr val="404040"/>
              </a:solidFill>
              <a:cs typeface="Arial" panose="020B0604020202020204" pitchFamily="34" charset="0"/>
            </a:endParaRPr>
          </a:p>
        </p:txBody>
      </p:sp>
      <p:grpSp>
        <p:nvGrpSpPr>
          <p:cNvPr id="22" name="Gruppe 32"/>
          <p:cNvGrpSpPr>
            <a:grpSpLocks/>
          </p:cNvGrpSpPr>
          <p:nvPr userDrawn="1"/>
        </p:nvGrpSpPr>
        <p:grpSpPr bwMode="auto">
          <a:xfrm>
            <a:off x="-1970485" y="4626129"/>
            <a:ext cx="1832371" cy="2151243"/>
            <a:chOff x="-1970754" y="316482"/>
            <a:chExt cx="1832371" cy="2150694"/>
          </a:xfrm>
        </p:grpSpPr>
        <p:sp>
          <p:nvSpPr>
            <p:cNvPr id="23"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p:txBody>
        </p:sp>
        <p:pic>
          <p:nvPicPr>
            <p:cNvPr id="24" name="Billed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uppe 29"/>
            <p:cNvGrpSpPr>
              <a:grpSpLocks/>
            </p:cNvGrpSpPr>
            <p:nvPr/>
          </p:nvGrpSpPr>
          <p:grpSpPr bwMode="auto">
            <a:xfrm>
              <a:off x="-523710" y="2038403"/>
              <a:ext cx="373412" cy="428773"/>
              <a:chOff x="1018031" y="5700889"/>
              <a:chExt cx="373412" cy="428773"/>
            </a:xfrm>
          </p:grpSpPr>
          <p:pic>
            <p:nvPicPr>
              <p:cNvPr id="26" name="Billed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54735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sp>
        <p:nvSpPr>
          <p:cNvPr id="2" name="Titel 1"/>
          <p:cNvSpPr>
            <a:spLocks noGrp="1"/>
          </p:cNvSpPr>
          <p:nvPr>
            <p:ph type="title" hasCustomPrompt="1"/>
          </p:nvPr>
        </p:nvSpPr>
        <p:spPr>
          <a:xfrm>
            <a:off x="220784" y="235469"/>
            <a:ext cx="8789952" cy="1285319"/>
          </a:xfrm>
        </p:spPr>
        <p:txBody>
          <a:bodyPr/>
          <a:lstStyle/>
          <a:p>
            <a:r>
              <a:rPr lang="da-DK" dirty="0" err="1" smtClean="0"/>
              <a:t>Click</a:t>
            </a:r>
            <a:r>
              <a:rPr lang="da-DK" dirty="0" smtClean="0"/>
              <a:t> to </a:t>
            </a:r>
            <a:r>
              <a:rPr lang="da-DK" dirty="0" err="1" smtClean="0"/>
              <a:t>add</a:t>
            </a:r>
            <a:r>
              <a:rPr lang="da-DK" dirty="0" smtClean="0"/>
              <a:t> </a:t>
            </a:r>
            <a:r>
              <a:rPr lang="da-DK" dirty="0" err="1" smtClean="0"/>
              <a:t>title</a:t>
            </a:r>
            <a:endParaRPr lang="da-DK" dirty="0"/>
          </a:p>
        </p:txBody>
      </p:sp>
      <p:sp>
        <p:nvSpPr>
          <p:cNvPr id="7" name="Pladsholder til billede 2"/>
          <p:cNvSpPr>
            <a:spLocks noGrp="1"/>
          </p:cNvSpPr>
          <p:nvPr>
            <p:ph type="pic" sz="quarter" idx="13" hasCustomPrompt="1"/>
          </p:nvPr>
        </p:nvSpPr>
        <p:spPr>
          <a:xfrm>
            <a:off x="250825" y="3328856"/>
            <a:ext cx="5591174" cy="3276732"/>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8" name="Pladsholder til billede 3"/>
          <p:cNvSpPr>
            <a:spLocks noGrp="1"/>
          </p:cNvSpPr>
          <p:nvPr>
            <p:ph type="pic" sz="quarter" idx="15" hasCustomPrompt="1"/>
          </p:nvPr>
        </p:nvSpPr>
        <p:spPr>
          <a:xfrm>
            <a:off x="6103960" y="1520788"/>
            <a:ext cx="2671200" cy="1800200"/>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9" name="Pladsholder til billede 4"/>
          <p:cNvSpPr>
            <a:spLocks noGrp="1"/>
          </p:cNvSpPr>
          <p:nvPr>
            <p:ph type="pic" sz="quarter" idx="16" hasCustomPrompt="1"/>
          </p:nvPr>
        </p:nvSpPr>
        <p:spPr>
          <a:xfrm>
            <a:off x="9010736" y="1520788"/>
            <a:ext cx="2923120" cy="4344754"/>
          </a:xfrm>
          <a:solidFill>
            <a:srgbClr val="E1E1E1"/>
          </a:solidFill>
        </p:spPr>
        <p:txBody>
          <a:bodyPr tIns="108000"/>
          <a:lstStyle>
            <a:lvl1pPr algn="ctr">
              <a:defRPr sz="1400" b="0"/>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grpSp>
        <p:nvGrpSpPr>
          <p:cNvPr id="11" name="Gruppe 32"/>
          <p:cNvGrpSpPr>
            <a:grpSpLocks/>
          </p:cNvGrpSpPr>
          <p:nvPr userDrawn="1"/>
        </p:nvGrpSpPr>
        <p:grpSpPr bwMode="auto">
          <a:xfrm>
            <a:off x="-1970485" y="2016125"/>
            <a:ext cx="1832371" cy="2151243"/>
            <a:chOff x="-1970754" y="316482"/>
            <a:chExt cx="1832371" cy="2150694"/>
          </a:xfrm>
        </p:grpSpPr>
        <p:sp>
          <p:nvSpPr>
            <p:cNvPr id="12"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p:txBody>
        </p:sp>
        <p:pic>
          <p:nvPicPr>
            <p:cNvPr id="13" name="Billed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e 29"/>
            <p:cNvGrpSpPr>
              <a:grpSpLocks/>
            </p:cNvGrpSpPr>
            <p:nvPr/>
          </p:nvGrpSpPr>
          <p:grpSpPr bwMode="auto">
            <a:xfrm>
              <a:off x="-523710" y="2038403"/>
              <a:ext cx="373412" cy="428773"/>
              <a:chOff x="1018031" y="5700889"/>
              <a:chExt cx="373412" cy="428773"/>
            </a:xfrm>
          </p:grpSpPr>
          <p:pic>
            <p:nvPicPr>
              <p:cNvPr id="15" name="Billed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35257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til kant I">
    <p:spTree>
      <p:nvGrpSpPr>
        <p:cNvPr id="1" name=""/>
        <p:cNvGrpSpPr/>
        <p:nvPr/>
      </p:nvGrpSpPr>
      <p:grpSpPr>
        <a:xfrm>
          <a:off x="0" y="0"/>
          <a:ext cx="0" cy="0"/>
          <a:chOff x="0" y="0"/>
          <a:chExt cx="0" cy="0"/>
        </a:xfrm>
      </p:grpSpPr>
      <p:sp>
        <p:nvSpPr>
          <p:cNvPr id="9" name="Pladsholder til billede 1"/>
          <p:cNvSpPr>
            <a:spLocks noGrp="1"/>
          </p:cNvSpPr>
          <p:nvPr>
            <p:ph type="pic" sz="quarter" idx="13" hasCustomPrompt="1"/>
          </p:nvPr>
        </p:nvSpPr>
        <p:spPr>
          <a:xfrm>
            <a:off x="0" y="1"/>
            <a:ext cx="12188825" cy="6858000"/>
          </a:xfrm>
          <a:solidFill>
            <a:srgbClr val="A0A0A0"/>
          </a:solidFill>
        </p:spPr>
        <p:txBody>
          <a:bodyPr tIns="864000" anchor="ctr" anchorCtr="0"/>
          <a:lstStyle>
            <a:lvl1pPr algn="ctr">
              <a:defRPr sz="1600" b="0">
                <a:solidFill>
                  <a:schemeClr val="bg1"/>
                </a:solidFill>
              </a:defRPr>
            </a:lvl1pPr>
          </a:lstStyle>
          <a:p>
            <a:r>
              <a:rPr lang="da-DK" dirty="0" err="1" smtClean="0"/>
              <a:t>Click</a:t>
            </a:r>
            <a:r>
              <a:rPr lang="da-DK" dirty="0" smtClean="0"/>
              <a:t> </a:t>
            </a:r>
            <a:r>
              <a:rPr lang="da-DK" dirty="0" err="1" smtClean="0"/>
              <a:t>here</a:t>
            </a:r>
            <a:r>
              <a:rPr lang="da-DK" dirty="0" smtClean="0"/>
              <a:t> and </a:t>
            </a:r>
            <a:r>
              <a:rPr lang="da-DK" dirty="0" err="1" smtClean="0"/>
              <a:t>insert</a:t>
            </a:r>
            <a:r>
              <a:rPr lang="da-DK" dirty="0" smtClean="0"/>
              <a:t> </a:t>
            </a:r>
            <a:r>
              <a:rPr lang="da-DK" dirty="0" err="1" smtClean="0"/>
              <a:t>picture</a:t>
            </a:r>
            <a:r>
              <a:rPr lang="da-DK" dirty="0" smtClean="0"/>
              <a:t> via </a:t>
            </a:r>
            <a:r>
              <a:rPr lang="da-DK" noProof="1" smtClean="0"/>
              <a:t>ImageShopper</a:t>
            </a:r>
            <a:r>
              <a:rPr lang="da-DK" dirty="0" smtClean="0"/>
              <a:t> or </a:t>
            </a:r>
            <a:r>
              <a:rPr lang="da-DK" noProof="1" smtClean="0"/>
              <a:t>ImageTool</a:t>
            </a:r>
            <a:endParaRPr lang="da-DK" noProof="1"/>
          </a:p>
        </p:txBody>
      </p:sp>
      <p:sp>
        <p:nvSpPr>
          <p:cNvPr id="3" name="Pladsholder til slidenummer 2" hidden="1"/>
          <p:cNvSpPr>
            <a:spLocks noGrp="1"/>
          </p:cNvSpPr>
          <p:nvPr>
            <p:ph type="sldNum" sz="quarter" idx="10"/>
          </p:nvPr>
        </p:nvSpPr>
        <p:spPr>
          <a:xfrm>
            <a:off x="12143106" y="6885384"/>
            <a:ext cx="45719" cy="46856"/>
          </a:xfrm>
        </p:spPr>
        <p:txBody>
          <a:bodyPr/>
          <a:lstStyle>
            <a:lvl1pPr>
              <a:defRPr sz="100" b="0">
                <a:solidFill>
                  <a:schemeClr val="bg1">
                    <a:lumMod val="85000"/>
                  </a:schemeClr>
                </a:solidFill>
              </a:defRPr>
            </a:lvl1pPr>
          </a:lstStyle>
          <a:p>
            <a:fld id="{8015B93B-516F-4920-B0FC-CCACE847C61C}" type="slidenum">
              <a:rPr lang="da-DK" smtClean="0"/>
              <a:pPr/>
              <a:t>‹nr.›</a:t>
            </a:fld>
            <a:endParaRPr lang="da-DK" dirty="0"/>
          </a:p>
        </p:txBody>
      </p:sp>
      <p:sp>
        <p:nvSpPr>
          <p:cNvPr id="4" name="Pladsholder til dato 3" hidden="1"/>
          <p:cNvSpPr>
            <a:spLocks noGrp="1"/>
          </p:cNvSpPr>
          <p:nvPr>
            <p:ph type="dt" sz="half" idx="11"/>
          </p:nvPr>
        </p:nvSpPr>
        <p:spPr/>
        <p:txBody>
          <a:bodyPr/>
          <a:lstStyle/>
          <a:p>
            <a:fld id="{474B161D-CD88-4BA2-B1EE-6619E2036996}" type="datetime1">
              <a:rPr lang="da-DK" smtClean="0"/>
              <a:t>08-03-2016</a:t>
            </a:fld>
            <a:endParaRPr lang="da-DK" dirty="0"/>
          </a:p>
        </p:txBody>
      </p:sp>
      <p:sp>
        <p:nvSpPr>
          <p:cNvPr id="5" name="Pladsholder til sidefod 4" hidden="1"/>
          <p:cNvSpPr>
            <a:spLocks noGrp="1"/>
          </p:cNvSpPr>
          <p:nvPr>
            <p:ph type="ftr" sz="quarter" idx="12"/>
          </p:nvPr>
        </p:nvSpPr>
        <p:spPr/>
        <p:txBody>
          <a:bodyPr/>
          <a:lstStyle/>
          <a:p>
            <a:endParaRPr lang="da-DK" dirty="0"/>
          </a:p>
        </p:txBody>
      </p:sp>
      <p:sp>
        <p:nvSpPr>
          <p:cNvPr id="11" name="Pladsholder til tekst 2"/>
          <p:cNvSpPr>
            <a:spLocks noGrp="1"/>
          </p:cNvSpPr>
          <p:nvPr>
            <p:ph type="body" sz="quarter" idx="14" hasCustomPrompt="1"/>
          </p:nvPr>
        </p:nvSpPr>
        <p:spPr>
          <a:xfrm>
            <a:off x="250824" y="-9054"/>
            <a:ext cx="8759911" cy="457200"/>
          </a:xfrm>
        </p:spPr>
        <p:txBody>
          <a:bodyPr anchor="b" anchorCtr="0"/>
          <a:lstStyle>
            <a:lvl1pPr>
              <a:spcAft>
                <a:spcPts val="0"/>
              </a:spcAft>
              <a:defRPr sz="1600" baseline="0">
                <a:solidFill>
                  <a:schemeClr val="bg1"/>
                </a:solidFill>
              </a:defRPr>
            </a:lvl1pPr>
          </a:lstStyle>
          <a:p>
            <a:pPr lvl="0"/>
            <a:r>
              <a:rPr lang="da-DK" dirty="0" err="1" smtClean="0"/>
              <a:t>Click</a:t>
            </a:r>
            <a:r>
              <a:rPr lang="da-DK" dirty="0" smtClean="0"/>
              <a:t> to </a:t>
            </a:r>
            <a:r>
              <a:rPr lang="da-DK" dirty="0" err="1" smtClean="0"/>
              <a:t>insert</a:t>
            </a:r>
            <a:r>
              <a:rPr lang="da-DK" dirty="0" smtClean="0"/>
              <a:t> </a:t>
            </a:r>
            <a:r>
              <a:rPr lang="da-DK" dirty="0" err="1" smtClean="0"/>
              <a:t>name</a:t>
            </a:r>
            <a:endParaRPr lang="da-DK" dirty="0" smtClean="0"/>
          </a:p>
        </p:txBody>
      </p:sp>
      <p:sp>
        <p:nvSpPr>
          <p:cNvPr id="13" name="Pladsholder til tekst 3"/>
          <p:cNvSpPr>
            <a:spLocks noGrp="1"/>
          </p:cNvSpPr>
          <p:nvPr>
            <p:ph type="body" sz="quarter" idx="15" hasCustomPrompt="1"/>
          </p:nvPr>
        </p:nvSpPr>
        <p:spPr>
          <a:xfrm>
            <a:off x="250824" y="446492"/>
            <a:ext cx="8759911" cy="318212"/>
          </a:xfrm>
        </p:spPr>
        <p:txBody>
          <a:bodyPr/>
          <a:lstStyle>
            <a:lvl1pPr>
              <a:spcAft>
                <a:spcPts val="0"/>
              </a:spcAft>
              <a:defRPr sz="1600" b="0">
                <a:solidFill>
                  <a:schemeClr val="bg1"/>
                </a:solidFill>
              </a:defRPr>
            </a:lvl1pPr>
          </a:lstStyle>
          <a:p>
            <a:pPr lvl="0"/>
            <a:r>
              <a:rPr lang="da-DK" dirty="0" err="1" smtClean="0"/>
              <a:t>Click</a:t>
            </a:r>
            <a:r>
              <a:rPr lang="da-DK" dirty="0" smtClean="0"/>
              <a:t> to </a:t>
            </a:r>
            <a:r>
              <a:rPr lang="da-DK" dirty="0" err="1" smtClean="0"/>
              <a:t>insert</a:t>
            </a:r>
            <a:r>
              <a:rPr lang="da-DK" dirty="0" smtClean="0"/>
              <a:t> </a:t>
            </a:r>
            <a:r>
              <a:rPr lang="da-DK" dirty="0" err="1" smtClean="0"/>
              <a:t>title</a:t>
            </a:r>
            <a:r>
              <a:rPr lang="da-DK" dirty="0" smtClean="0"/>
              <a:t>, Realdania</a:t>
            </a:r>
          </a:p>
        </p:txBody>
      </p:sp>
      <p:sp>
        <p:nvSpPr>
          <p:cNvPr id="15" name="Pladsholder til tekst 4"/>
          <p:cNvSpPr>
            <a:spLocks noGrp="1"/>
          </p:cNvSpPr>
          <p:nvPr>
            <p:ph type="body" sz="quarter" idx="16" hasCustomPrompt="1"/>
          </p:nvPr>
        </p:nvSpPr>
        <p:spPr>
          <a:xfrm>
            <a:off x="250824" y="793884"/>
            <a:ext cx="8759911" cy="288441"/>
          </a:xfrm>
        </p:spPr>
        <p:txBody>
          <a:bodyPr anchor="b" anchorCtr="0"/>
          <a:lstStyle>
            <a:lvl1pPr>
              <a:spcAft>
                <a:spcPts val="0"/>
              </a:spcAft>
              <a:defRPr sz="1300" b="0">
                <a:solidFill>
                  <a:schemeClr val="bg1"/>
                </a:solidFill>
              </a:defRPr>
            </a:lvl1pPr>
          </a:lstStyle>
          <a:p>
            <a:pPr lvl="0"/>
            <a:r>
              <a:rPr lang="da-DK" dirty="0" err="1" smtClean="0"/>
              <a:t>Click</a:t>
            </a:r>
            <a:r>
              <a:rPr lang="da-DK" dirty="0" smtClean="0"/>
              <a:t> to </a:t>
            </a:r>
            <a:r>
              <a:rPr lang="da-DK" dirty="0" err="1" smtClean="0"/>
              <a:t>insert</a:t>
            </a:r>
            <a:r>
              <a:rPr lang="da-DK" dirty="0" smtClean="0"/>
              <a:t> date</a:t>
            </a:r>
          </a:p>
        </p:txBody>
      </p:sp>
      <p:sp>
        <p:nvSpPr>
          <p:cNvPr id="16" name="Pladsholder til tekst 5"/>
          <p:cNvSpPr>
            <a:spLocks noGrp="1"/>
          </p:cNvSpPr>
          <p:nvPr>
            <p:ph type="body" sz="quarter" idx="17" hasCustomPrompt="1"/>
          </p:nvPr>
        </p:nvSpPr>
        <p:spPr>
          <a:xfrm>
            <a:off x="250825" y="1089165"/>
            <a:ext cx="8759911" cy="215600"/>
          </a:xfrm>
        </p:spPr>
        <p:txBody>
          <a:bodyPr anchor="t" anchorCtr="0"/>
          <a:lstStyle>
            <a:lvl1pPr>
              <a:spcAft>
                <a:spcPts val="0"/>
              </a:spcAft>
              <a:defRPr sz="1300" b="0" baseline="0">
                <a:solidFill>
                  <a:schemeClr val="bg1"/>
                </a:solidFill>
              </a:defRPr>
            </a:lvl1pPr>
          </a:lstStyle>
          <a:p>
            <a:pPr lvl="0"/>
            <a:r>
              <a:rPr lang="da-DK" dirty="0" err="1" smtClean="0"/>
              <a:t>Click</a:t>
            </a:r>
            <a:r>
              <a:rPr lang="da-DK" dirty="0" smtClean="0"/>
              <a:t> to </a:t>
            </a:r>
            <a:r>
              <a:rPr lang="da-DK" dirty="0" err="1" smtClean="0"/>
              <a:t>insert</a:t>
            </a:r>
            <a:r>
              <a:rPr lang="da-DK" dirty="0" smtClean="0"/>
              <a:t> </a:t>
            </a:r>
            <a:r>
              <a:rPr lang="da-DK" dirty="0" err="1" smtClean="0"/>
              <a:t>name</a:t>
            </a:r>
            <a:r>
              <a:rPr lang="da-DK" dirty="0" smtClean="0"/>
              <a:t> of </a:t>
            </a:r>
            <a:r>
              <a:rPr lang="da-DK" dirty="0" err="1" smtClean="0"/>
              <a:t>project</a:t>
            </a:r>
            <a:endParaRPr lang="da-DK" dirty="0" smtClean="0"/>
          </a:p>
        </p:txBody>
      </p:sp>
      <p:sp>
        <p:nvSpPr>
          <p:cNvPr id="18" name="Pladsholder til tekst 6"/>
          <p:cNvSpPr>
            <a:spLocks noGrp="1"/>
          </p:cNvSpPr>
          <p:nvPr>
            <p:ph type="body" sz="quarter" idx="18" hasCustomPrompt="1"/>
          </p:nvPr>
        </p:nvSpPr>
        <p:spPr>
          <a:xfrm>
            <a:off x="250826" y="1280050"/>
            <a:ext cx="8759910" cy="215600"/>
          </a:xfrm>
        </p:spPr>
        <p:txBody>
          <a:bodyPr anchor="t" anchorCtr="0"/>
          <a:lstStyle>
            <a:lvl1pPr>
              <a:spcAft>
                <a:spcPts val="0"/>
              </a:spcAft>
              <a:defRPr sz="1300" b="0" baseline="0">
                <a:solidFill>
                  <a:schemeClr val="bg1"/>
                </a:solidFill>
              </a:defRPr>
            </a:lvl1pPr>
          </a:lstStyle>
          <a:p>
            <a:pPr lvl="0"/>
            <a:r>
              <a:rPr lang="da-DK" dirty="0" err="1" smtClean="0"/>
              <a:t>Click</a:t>
            </a:r>
            <a:r>
              <a:rPr lang="da-DK" dirty="0" smtClean="0"/>
              <a:t> to </a:t>
            </a:r>
            <a:r>
              <a:rPr lang="da-DK" dirty="0" err="1" smtClean="0"/>
              <a:t>insert</a:t>
            </a:r>
            <a:r>
              <a:rPr lang="da-DK" dirty="0" smtClean="0"/>
              <a:t> location</a:t>
            </a:r>
          </a:p>
        </p:txBody>
      </p:sp>
      <p:sp>
        <p:nvSpPr>
          <p:cNvPr id="21" name="Pladsholder til tekst(logo) 20"/>
          <p:cNvSpPr>
            <a:spLocks noGrp="1"/>
          </p:cNvSpPr>
          <p:nvPr>
            <p:ph type="body" sz="quarter" idx="19" hasCustomPrompt="1"/>
          </p:nvPr>
        </p:nvSpPr>
        <p:spPr>
          <a:xfrm>
            <a:off x="11309566" y="251881"/>
            <a:ext cx="630000" cy="385200"/>
          </a:xfrm>
          <a:blipFill>
            <a:blip r:embed="rId2"/>
            <a:stretch>
              <a:fillRect/>
            </a:stretch>
          </a:blipFill>
        </p:spPr>
        <p:txBody>
          <a:bodyPr/>
          <a:lstStyle>
            <a:lvl1pPr>
              <a:lnSpc>
                <a:spcPct val="50000"/>
              </a:lnSpc>
              <a:spcAft>
                <a:spcPts val="0"/>
              </a:spcAft>
              <a:defRPr sz="100" b="0"/>
            </a:lvl1pPr>
          </a:lstStyle>
          <a:p>
            <a:pPr lvl="0"/>
            <a:r>
              <a:rPr lang="da-DK" dirty="0" smtClean="0"/>
              <a:t>.</a:t>
            </a:r>
          </a:p>
        </p:txBody>
      </p:sp>
      <p:grpSp>
        <p:nvGrpSpPr>
          <p:cNvPr id="14" name="Gruppe 32"/>
          <p:cNvGrpSpPr>
            <a:grpSpLocks/>
          </p:cNvGrpSpPr>
          <p:nvPr userDrawn="1"/>
        </p:nvGrpSpPr>
        <p:grpSpPr bwMode="auto">
          <a:xfrm>
            <a:off x="-1970485" y="2016125"/>
            <a:ext cx="1832371" cy="2719387"/>
            <a:chOff x="-1970754" y="316482"/>
            <a:chExt cx="1832371" cy="2718693"/>
          </a:xfrm>
        </p:grpSpPr>
        <p:sp>
          <p:nvSpPr>
            <p:cNvPr id="17" name="TextBox 12"/>
            <p:cNvSpPr txBox="1">
              <a:spLocks noChangeArrowheads="1"/>
            </p:cNvSpPr>
            <p:nvPr/>
          </p:nvSpPr>
          <p:spPr bwMode="auto">
            <a:xfrm>
              <a:off x="-1970754" y="316482"/>
              <a:ext cx="1832371"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1.</a:t>
              </a:r>
              <a:r>
                <a:rPr lang="da-DK" altLang="da-DK" sz="1000" noProof="1" smtClean="0">
                  <a:solidFill>
                    <a:schemeClr val="tx1">
                      <a:lumMod val="75000"/>
                      <a:lumOff val="25000"/>
                    </a:schemeClr>
                  </a:solidFill>
                  <a:cs typeface="Arial" pitchFamily="34" charset="0"/>
                </a:rPr>
                <a:t> Klik på indsatte billede for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2. </a:t>
              </a:r>
              <a:r>
                <a:rPr lang="da-DK" altLang="da-DK" sz="1000" noProof="1" smtClean="0">
                  <a:solidFill>
                    <a:schemeClr val="tx1">
                      <a:lumMod val="75000"/>
                      <a:lumOff val="25000"/>
                    </a:schemeClr>
                  </a:solidFill>
                  <a:cs typeface="Arial" pitchFamily="34" charset="0"/>
                </a:rPr>
                <a:t>Klik på</a:t>
              </a:r>
              <a:r>
                <a:rPr lang="da-DK" altLang="da-DK" sz="1000" b="1" noProof="1" smtClean="0">
                  <a:solidFill>
                    <a:schemeClr val="tx1">
                      <a:lumMod val="75000"/>
                      <a:lumOff val="25000"/>
                    </a:schemeClr>
                  </a:solidFill>
                  <a:cs typeface="Arial" pitchFamily="34" charset="0"/>
                </a:rPr>
                <a:t> Beskær </a:t>
              </a:r>
              <a:r>
                <a:rPr lang="da-DK" altLang="da-DK" sz="1000" noProof="1" smtClean="0">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smtClean="0">
                  <a:solidFill>
                    <a:schemeClr val="tx1">
                      <a:lumMod val="75000"/>
                      <a:lumOff val="25000"/>
                    </a:schemeClr>
                  </a:solidFill>
                  <a:cs typeface="Arial" pitchFamily="34" charset="0"/>
                </a:rPr>
                <a:t>3. </a:t>
              </a:r>
              <a:r>
                <a:rPr lang="da-DK" altLang="da-DK" sz="1000" noProof="1" smtClean="0">
                  <a:solidFill>
                    <a:schemeClr val="tx1">
                      <a:lumMod val="75000"/>
                      <a:lumOff val="25000"/>
                    </a:schemeClr>
                  </a:solidFill>
                  <a:cs typeface="Arial" pitchFamily="34" charset="0"/>
                </a:rPr>
                <a:t>Ønsker du at skalere billedet,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hold </a:t>
              </a:r>
              <a:r>
                <a:rPr lang="da-DK" altLang="da-DK" sz="1000" b="1" noProof="1" smtClean="0">
                  <a:solidFill>
                    <a:schemeClr val="tx1">
                      <a:lumMod val="75000"/>
                      <a:lumOff val="25000"/>
                    </a:schemeClr>
                  </a:solidFill>
                  <a:cs typeface="Arial" pitchFamily="34" charset="0"/>
                </a:rPr>
                <a:t>SHIFT</a:t>
              </a:r>
              <a:r>
                <a:rPr lang="da-DK" altLang="da-DK" sz="1000" noProof="1" smtClean="0">
                  <a:solidFill>
                    <a:schemeClr val="tx1">
                      <a:lumMod val="75000"/>
                      <a:lumOff val="25000"/>
                    </a:schemeClr>
                  </a:solidFill>
                  <a:cs typeface="Arial" pitchFamily="34" charset="0"/>
                </a:rPr>
                <a:t>-knappen nede, </a:t>
              </a:r>
              <a:br>
                <a:rPr lang="da-DK" altLang="da-DK" sz="1000" noProof="1" smtClean="0">
                  <a:solidFill>
                    <a:schemeClr val="tx1">
                      <a:lumMod val="75000"/>
                      <a:lumOff val="25000"/>
                    </a:schemeClr>
                  </a:solidFill>
                  <a:cs typeface="Arial" pitchFamily="34" charset="0"/>
                </a:rPr>
              </a:br>
              <a:r>
                <a:rPr lang="da-DK" altLang="da-DK" sz="1000" noProof="1" smtClean="0">
                  <a:solidFill>
                    <a:schemeClr val="tx1">
                      <a:lumMod val="75000"/>
                      <a:lumOff val="25000"/>
                    </a:schemeClr>
                  </a:solidFill>
                  <a:cs typeface="Arial" pitchFamily="34" charset="0"/>
                </a:rPr>
                <a:t>og træk i billedets hjørner</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a:p>
              <a:pPr algn="r" eaLnBrk="1" fontAlgn="auto" hangingPunct="1">
                <a:spcBef>
                  <a:spcPct val="0"/>
                </a:spcBef>
                <a:spcAft>
                  <a:spcPts val="240"/>
                </a:spcAft>
                <a:buFontTx/>
                <a:buNone/>
                <a:defRPr/>
              </a:pPr>
              <a:r>
                <a:rPr lang="da-DK" sz="1000" b="1" noProof="1" smtClean="0">
                  <a:solidFill>
                    <a:schemeClr val="tx1">
                      <a:lumMod val="75000"/>
                      <a:lumOff val="25000"/>
                    </a:schemeClr>
                  </a:solidFill>
                </a:rPr>
                <a:t>4.</a:t>
              </a:r>
              <a:r>
                <a:rPr lang="da-DK" sz="1000" noProof="1" smtClean="0">
                  <a:solidFill>
                    <a:schemeClr val="tx1">
                      <a:lumMod val="75000"/>
                      <a:lumOff val="25000"/>
                    </a:schemeClr>
                  </a:solidFill>
                </a:rPr>
                <a:t> Højreklik evt. på billedet </a:t>
              </a:r>
              <a:br>
                <a:rPr lang="da-DK" sz="1000" noProof="1" smtClean="0">
                  <a:solidFill>
                    <a:schemeClr val="tx1">
                      <a:lumMod val="75000"/>
                      <a:lumOff val="25000"/>
                    </a:schemeClr>
                  </a:solidFill>
                </a:rPr>
              </a:br>
              <a:r>
                <a:rPr lang="da-DK" sz="1000" noProof="1" smtClean="0">
                  <a:solidFill>
                    <a:schemeClr val="tx1">
                      <a:lumMod val="75000"/>
                      <a:lumOff val="25000"/>
                    </a:schemeClr>
                  </a:solidFill>
                </a:rPr>
                <a:t>og vælg </a:t>
              </a:r>
              <a:r>
                <a:rPr lang="da-DK" sz="1000" b="1" noProof="1">
                  <a:solidFill>
                    <a:schemeClr val="tx1">
                      <a:lumMod val="75000"/>
                      <a:lumOff val="25000"/>
                    </a:schemeClr>
                  </a:solidFill>
                </a:rPr>
                <a:t>Placer </a:t>
              </a:r>
              <a:r>
                <a:rPr lang="da-DK" sz="1000" b="1" noProof="1" smtClean="0">
                  <a:solidFill>
                    <a:schemeClr val="tx1">
                      <a:lumMod val="75000"/>
                      <a:lumOff val="25000"/>
                    </a:schemeClr>
                  </a:solidFill>
                </a:rPr>
                <a:t>bagest</a:t>
              </a:r>
            </a:p>
            <a:p>
              <a:pPr algn="r" eaLnBrk="1" hangingPunct="1">
                <a:spcBef>
                  <a:spcPct val="0"/>
                </a:spcBef>
                <a:spcAft>
                  <a:spcPts val="240"/>
                </a:spcAft>
                <a:buFontTx/>
                <a:buNone/>
                <a:defRPr/>
              </a:pPr>
              <a:endParaRPr lang="da-DK" altLang="da-DK" sz="1000" noProof="1" smtClean="0">
                <a:solidFill>
                  <a:schemeClr val="tx1">
                    <a:lumMod val="75000"/>
                    <a:lumOff val="25000"/>
                  </a:schemeClr>
                </a:solidFill>
                <a:cs typeface="Arial" pitchFamily="34" charset="0"/>
              </a:endParaRPr>
            </a:p>
          </p:txBody>
        </p:sp>
        <p:pic>
          <p:nvPicPr>
            <p:cNvPr id="19" name="Billed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29"/>
            <p:cNvGrpSpPr>
              <a:grpSpLocks/>
            </p:cNvGrpSpPr>
            <p:nvPr/>
          </p:nvGrpSpPr>
          <p:grpSpPr bwMode="auto">
            <a:xfrm>
              <a:off x="-523710" y="2038403"/>
              <a:ext cx="373412" cy="428773"/>
              <a:chOff x="1018031" y="5700889"/>
              <a:chExt cx="373412" cy="428773"/>
            </a:xfrm>
          </p:grpSpPr>
          <p:pic>
            <p:nvPicPr>
              <p:cNvPr id="22" name="Billed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12876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784" y="235469"/>
            <a:ext cx="8789952" cy="12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noProof="0" dirty="0" smtClean="0"/>
              <a:t>Klik for at redigere i master</a:t>
            </a:r>
          </a:p>
        </p:txBody>
      </p:sp>
      <p:sp>
        <p:nvSpPr>
          <p:cNvPr id="1027" name="Rectangle 3"/>
          <p:cNvSpPr>
            <a:spLocks noGrp="1" noChangeArrowheads="1"/>
          </p:cNvSpPr>
          <p:nvPr>
            <p:ph type="body" idx="1"/>
          </p:nvPr>
        </p:nvSpPr>
        <p:spPr bwMode="auto">
          <a:xfrm>
            <a:off x="504825" y="2240869"/>
            <a:ext cx="11180763" cy="370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noProof="0" dirty="0" smtClean="0"/>
              <a:t>Klik for at redigere i master</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p>
          <a:p>
            <a:pPr lvl="5"/>
            <a:r>
              <a:rPr lang="da-DK" noProof="0" dirty="0" smtClean="0"/>
              <a:t>Sjette</a:t>
            </a:r>
          </a:p>
          <a:p>
            <a:pPr lvl="6"/>
            <a:r>
              <a:rPr lang="da-DK" noProof="0" dirty="0" smtClean="0"/>
              <a:t>Syvende</a:t>
            </a:r>
          </a:p>
          <a:p>
            <a:pPr lvl="7"/>
            <a:r>
              <a:rPr lang="da-DK" noProof="0" dirty="0" smtClean="0"/>
              <a:t>Ottende</a:t>
            </a:r>
          </a:p>
          <a:p>
            <a:pPr lvl="8"/>
            <a:r>
              <a:rPr lang="da-DK" noProof="0" dirty="0" smtClean="0"/>
              <a:t>Niende</a:t>
            </a:r>
          </a:p>
        </p:txBody>
      </p:sp>
      <p:pic>
        <p:nvPicPr>
          <p:cNvPr id="2" name="Picture 1"/>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309566" y="253261"/>
            <a:ext cx="630000" cy="380220"/>
          </a:xfrm>
          <a:prstGeom prst="rect">
            <a:avLst/>
          </a:prstGeom>
        </p:spPr>
      </p:pic>
      <p:sp>
        <p:nvSpPr>
          <p:cNvPr id="8" name="Slide Number Placeholder 7"/>
          <p:cNvSpPr>
            <a:spLocks noGrp="1"/>
          </p:cNvSpPr>
          <p:nvPr>
            <p:ph type="sldNum" sz="quarter" idx="4"/>
          </p:nvPr>
        </p:nvSpPr>
        <p:spPr>
          <a:xfrm>
            <a:off x="11685588" y="6385940"/>
            <a:ext cx="259701" cy="365125"/>
          </a:xfrm>
          <a:prstGeom prst="rect">
            <a:avLst/>
          </a:prstGeom>
        </p:spPr>
        <p:txBody>
          <a:bodyPr vert="horz" lIns="0" tIns="0" rIns="0" bIns="0" rtlCol="0" anchor="ctr"/>
          <a:lstStyle>
            <a:lvl1pPr algn="r">
              <a:defRPr sz="800" b="1">
                <a:solidFill>
                  <a:srgbClr val="A0A0A0"/>
                </a:solidFill>
              </a:defRPr>
            </a:lvl1pPr>
          </a:lstStyle>
          <a:p>
            <a:fld id="{8015B93B-516F-4920-B0FC-CCACE847C61C}" type="slidenum">
              <a:rPr lang="da-DK" smtClean="0"/>
              <a:pPr/>
              <a:t>‹nr.›</a:t>
            </a:fld>
            <a:endParaRPr lang="da-DK" dirty="0"/>
          </a:p>
        </p:txBody>
      </p:sp>
      <p:sp>
        <p:nvSpPr>
          <p:cNvPr id="9" name="Date Placeholder 8" hidden="1"/>
          <p:cNvSpPr>
            <a:spLocks noGrp="1"/>
          </p:cNvSpPr>
          <p:nvPr>
            <p:ph type="dt" sz="half" idx="2"/>
          </p:nvPr>
        </p:nvSpPr>
        <p:spPr>
          <a:xfrm>
            <a:off x="250826" y="6385940"/>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08-03-2016</a:t>
            </a:fld>
            <a:endParaRPr lang="da-DK" dirty="0"/>
          </a:p>
        </p:txBody>
      </p:sp>
      <p:sp>
        <p:nvSpPr>
          <p:cNvPr id="19" name="Footer Placeholder 18" hidden="1"/>
          <p:cNvSpPr>
            <a:spLocks noGrp="1"/>
          </p:cNvSpPr>
          <p:nvPr>
            <p:ph type="ftr" sz="quarter" idx="3"/>
          </p:nvPr>
        </p:nvSpPr>
        <p:spPr>
          <a:xfrm>
            <a:off x="3052074" y="6385940"/>
            <a:ext cx="6084676" cy="365125"/>
          </a:xfrm>
          <a:prstGeom prst="rect">
            <a:avLst/>
          </a:prstGeom>
        </p:spPr>
        <p:txBody>
          <a:bodyPr vert="horz" lIns="0" tIns="0" rIns="0" bIns="0" rtlCol="0" anchor="ctr"/>
          <a:lstStyle>
            <a:lvl1pPr algn="ctr">
              <a:defRPr sz="800">
                <a:solidFill>
                  <a:srgbClr val="A0A0A0"/>
                </a:solidFill>
              </a:defRPr>
            </a:lvl1pPr>
          </a:lstStyle>
          <a:p>
            <a:endParaRPr lang="da-DK" dirty="0"/>
          </a:p>
        </p:txBody>
      </p:sp>
      <p:pic>
        <p:nvPicPr>
          <p:cNvPr id="15" name="Picture 14"/>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9668605" y="306725"/>
            <a:ext cx="1160556" cy="24948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652" r:id="rId2"/>
    <p:sldLayoutId id="2147483650" r:id="rId3"/>
    <p:sldLayoutId id="2147483682" r:id="rId4"/>
    <p:sldLayoutId id="2147483683" r:id="rId5"/>
    <p:sldLayoutId id="2147483684" r:id="rId6"/>
    <p:sldLayoutId id="2147483685" r:id="rId7"/>
    <p:sldLayoutId id="2147483686" r:id="rId8"/>
    <p:sldLayoutId id="2147483687" r:id="rId9"/>
    <p:sldLayoutId id="2147483688" r:id="rId10"/>
    <p:sldLayoutId id="2147483690" r:id="rId11"/>
    <p:sldLayoutId id="2147483691" r:id="rId12"/>
    <p:sldLayoutId id="2147483692"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7" r:id="rId32"/>
    <p:sldLayoutId id="2147483718" r:id="rId33"/>
    <p:sldLayoutId id="2147483674" r:id="rId34"/>
  </p:sldLayoutIdLst>
  <p:hf hdr="0" ftr="0" dt="0"/>
  <p:txStyles>
    <p:titleStyle>
      <a:lvl1pPr algn="l" rtl="0" eaLnBrk="1" fontAlgn="base" hangingPunct="1">
        <a:lnSpc>
          <a:spcPct val="83000"/>
        </a:lnSpc>
        <a:spcBef>
          <a:spcPct val="0"/>
        </a:spcBef>
        <a:spcAft>
          <a:spcPct val="0"/>
        </a:spcAft>
        <a:defRPr sz="4200" b="1">
          <a:solidFill>
            <a:srgbClr val="000000"/>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p:titleStyle>
    <p:bodyStyle>
      <a:lvl1pPr marL="0" indent="0" algn="l" rtl="0" eaLnBrk="1" fontAlgn="base" hangingPunct="1">
        <a:lnSpc>
          <a:spcPct val="95000"/>
        </a:lnSpc>
        <a:spcBef>
          <a:spcPts val="0"/>
        </a:spcBef>
        <a:spcAft>
          <a:spcPts val="1500"/>
        </a:spcAft>
        <a:buClr>
          <a:srgbClr val="D4162E"/>
        </a:buClr>
        <a:buSzPct val="80000"/>
        <a:buFont typeface="Arial" panose="020B0604020202020204" pitchFamily="34" charset="0"/>
        <a:buChar char="​"/>
        <a:defRPr sz="2500" b="1">
          <a:solidFill>
            <a:schemeClr val="tx1"/>
          </a:solidFill>
          <a:latin typeface="+mn-lt"/>
          <a:ea typeface="+mn-ea"/>
          <a:cs typeface="+mn-cs"/>
        </a:defRPr>
      </a:lvl1pPr>
      <a:lvl2pPr marL="0" indent="0" algn="l" rtl="0" eaLnBrk="1" fontAlgn="base" hangingPunct="1">
        <a:lnSpc>
          <a:spcPct val="95000"/>
        </a:lnSpc>
        <a:spcBef>
          <a:spcPts val="1800"/>
        </a:spcBef>
        <a:spcAft>
          <a:spcPts val="0"/>
        </a:spcAft>
        <a:buClr>
          <a:srgbClr val="FA1E32"/>
        </a:buClr>
        <a:buSzPct val="100000"/>
        <a:buFont typeface="Arial" panose="020B0604020202020204" pitchFamily="34" charset="0"/>
        <a:buChar char="​"/>
        <a:tabLst/>
        <a:defRPr sz="1600">
          <a:solidFill>
            <a:schemeClr val="tx1"/>
          </a:solidFill>
          <a:latin typeface="+mn-lt"/>
        </a:defRPr>
      </a:lvl2pPr>
      <a:lvl3pPr marL="360000" indent="-360000" algn="l" rtl="0" eaLnBrk="1" fontAlgn="base" hangingPunct="1">
        <a:lnSpc>
          <a:spcPct val="95000"/>
        </a:lnSpc>
        <a:spcBef>
          <a:spcPts val="1800"/>
        </a:spcBef>
        <a:spcAft>
          <a:spcPts val="0"/>
        </a:spcAft>
        <a:buClr>
          <a:srgbClr val="FA1E32"/>
        </a:buClr>
        <a:buFont typeface="Wingdings 2" panose="05020102010507070707" pitchFamily="18" charset="2"/>
        <a:buChar char=""/>
        <a:defRPr sz="1600">
          <a:solidFill>
            <a:schemeClr val="tx1"/>
          </a:solidFill>
          <a:latin typeface="+mn-lt"/>
        </a:defRPr>
      </a:lvl3pPr>
      <a:lvl4pPr marL="720000" indent="-360000" algn="l" rtl="0" eaLnBrk="1" fontAlgn="base" hangingPunct="1">
        <a:lnSpc>
          <a:spcPct val="95000"/>
        </a:lnSpc>
        <a:spcBef>
          <a:spcPts val="1800"/>
        </a:spcBef>
        <a:spcAft>
          <a:spcPts val="0"/>
        </a:spcAft>
        <a:buClr>
          <a:srgbClr val="FA1E32"/>
        </a:buClr>
        <a:buFont typeface="Arial" panose="020B0604020202020204" pitchFamily="34" charset="0"/>
        <a:buChar char="•"/>
        <a:defRPr sz="1600">
          <a:solidFill>
            <a:schemeClr val="tx1"/>
          </a:solidFill>
          <a:latin typeface="+mn-lt"/>
        </a:defRPr>
      </a:lvl4pPr>
      <a:lvl5pPr marL="1080000" indent="-360000" algn="l" rtl="0" eaLnBrk="1" fontAlgn="base" hangingPunct="1">
        <a:lnSpc>
          <a:spcPct val="95000"/>
        </a:lnSpc>
        <a:spcBef>
          <a:spcPts val="1800"/>
        </a:spcBef>
        <a:spcAft>
          <a:spcPts val="0"/>
        </a:spcAft>
        <a:buClr>
          <a:srgbClr val="FA1E32"/>
        </a:buClr>
        <a:buSzPct val="90000"/>
        <a:buFont typeface="Arial" panose="020B0604020202020204" pitchFamily="34" charset="0"/>
        <a:buChar char="•"/>
        <a:defRPr sz="1600">
          <a:solidFill>
            <a:schemeClr val="tx1"/>
          </a:solidFill>
          <a:latin typeface="+mn-lt"/>
        </a:defRPr>
      </a:lvl5pPr>
      <a:lvl6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6pPr>
      <a:lvl7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7pPr>
      <a:lvl8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8pPr>
      <a:lvl9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13" userDrawn="1">
          <p15:clr>
            <a:srgbClr val="F26B43"/>
          </p15:clr>
        </p15:guide>
        <p15:guide id="2" pos="3839" userDrawn="1">
          <p15:clr>
            <a:srgbClr val="F26B43"/>
          </p15:clr>
        </p15:guide>
        <p15:guide id="3" pos="158" userDrawn="1">
          <p15:clr>
            <a:srgbClr val="F26B43"/>
          </p15:clr>
        </p15:guide>
        <p15:guide id="4" orient="horz" pos="159" userDrawn="1">
          <p15:clr>
            <a:srgbClr val="F26B43"/>
          </p15:clr>
        </p15:guide>
        <p15:guide id="5" pos="318" userDrawn="1">
          <p15:clr>
            <a:srgbClr val="F26B43"/>
          </p15:clr>
        </p15:guide>
        <p15:guide id="6" pos="3680" userDrawn="1">
          <p15:clr>
            <a:srgbClr val="F26B43"/>
          </p15:clr>
        </p15:guide>
        <p15:guide id="7" orient="horz" pos="3748" userDrawn="1">
          <p15:clr>
            <a:srgbClr val="F26B43"/>
          </p15:clr>
        </p15:guide>
        <p15:guide id="8" pos="3998" userDrawn="1">
          <p15:clr>
            <a:srgbClr val="F26B43"/>
          </p15:clr>
        </p15:guide>
        <p15:guide id="9" pos="7361" userDrawn="1">
          <p15:clr>
            <a:srgbClr val="F26B43"/>
          </p15:clr>
        </p15:guide>
        <p15:guide id="10" pos="7519" userDrawn="1">
          <p15:clr>
            <a:srgbClr val="F26B43"/>
          </p15:clr>
        </p15:guide>
        <p15:guide id="11" orient="horz" pos="147" userDrawn="1">
          <p15:clr>
            <a:srgbClr val="F26B43"/>
          </p15:clr>
        </p15:guide>
        <p15:guide id="12" orient="horz" pos="4161" userDrawn="1">
          <p15:clr>
            <a:srgbClr val="F26B43"/>
          </p15:clr>
        </p15:guide>
        <p15:guide id="13" orient="horz" pos="12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media/image28.jpeg" Type="http://schemas.openxmlformats.org/officeDocument/2006/relationships/image"/><Relationship Id="rId3" Target="../media/image23.jpeg" Type="http://schemas.openxmlformats.org/officeDocument/2006/relationships/image"/><Relationship Id="rId7" Target="../media/image27.jpeg" Type="http://schemas.openxmlformats.org/officeDocument/2006/relationships/image"/><Relationship Id="rId2" Target="../notesSlides/notesSlide10.xml" Type="http://schemas.openxmlformats.org/officeDocument/2006/relationships/notesSlide"/><Relationship Id="rId1" Target="../slideLayouts/slideLayout4.xml" Type="http://schemas.openxmlformats.org/officeDocument/2006/relationships/slideLayout"/><Relationship Id="rId6" Target="../media/image26.jpeg" Type="http://schemas.openxmlformats.org/officeDocument/2006/relationships/image"/><Relationship Id="rId5" Target="../media/image25.jpeg" Type="http://schemas.openxmlformats.org/officeDocument/2006/relationships/image"/><Relationship Id="rId4" Target="../media/image24.jpeg" Type="http://schemas.openxmlformats.org/officeDocument/2006/relationships/image"/></Relationships>
</file>

<file path=ppt/slides/_rels/slide11.xml.rels><?xml version="1.0" encoding="UTF-8" standalone="yes" ?><Relationships xmlns="http://schemas.openxmlformats.org/package/2006/relationships"><Relationship Id="rId3" Target="../media/image29.jpeg" Type="http://schemas.openxmlformats.org/officeDocument/2006/relationships/image"/><Relationship Id="rId2" Target="../notesSlides/notesSlide11.xml" Type="http://schemas.openxmlformats.org/officeDocument/2006/relationships/notesSlid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arget="../media/image30.jpeg" Type="http://schemas.openxmlformats.org/officeDocument/2006/relationships/image"/><Relationship Id="rId2" Target="../notesSlides/notesSlide16.xml" Type="http://schemas.openxmlformats.org/officeDocument/2006/relationships/notesSlide"/><Relationship Id="rId1" Target="../slideLayouts/slideLayout3.xml" Type="http://schemas.openxmlformats.org/officeDocument/2006/relationships/slideLayout"/><Relationship Id="rId5" Target="../media/image32.jpeg" Type="http://schemas.openxmlformats.org/officeDocument/2006/relationships/image"/><Relationship Id="rId4" Target="../media/image31.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arget="../media/image40.jpg" Type="http://schemas.openxmlformats.org/officeDocument/2006/relationships/image"/><Relationship Id="rId7" Target="../media/image44.jpg" Type="http://schemas.openxmlformats.org/officeDocument/2006/relationships/image"/><Relationship Id="rId2" Target="../notesSlides/notesSlide34.xml" Type="http://schemas.openxmlformats.org/officeDocument/2006/relationships/notesSlide"/><Relationship Id="rId1" Target="../slideLayouts/slideLayout16.xml" Type="http://schemas.openxmlformats.org/officeDocument/2006/relationships/slideLayout"/><Relationship Id="rId6" Target="../media/image43.jpeg" Type="http://schemas.openxmlformats.org/officeDocument/2006/relationships/image"/><Relationship Id="rId5" Target="../media/image42.jpeg" Type="http://schemas.openxmlformats.org/officeDocument/2006/relationships/image"/><Relationship Id="rId4" Target="../media/image41.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arget="../media/image22.jpeg" Type="http://schemas.openxmlformats.org/officeDocument/2006/relationships/image"/><Relationship Id="rId3" Target="../media/image17.jpeg" Type="http://schemas.openxmlformats.org/officeDocument/2006/relationships/image"/><Relationship Id="rId7" Target="../media/image21.jpeg" Type="http://schemas.openxmlformats.org/officeDocument/2006/relationships/image"/><Relationship Id="rId2" Target="../notesSlides/notesSlide9.xml" Type="http://schemas.openxmlformats.org/officeDocument/2006/relationships/notesSlide"/><Relationship Id="rId1" Target="../slideLayouts/slideLayout12.xml" Type="http://schemas.openxmlformats.org/officeDocument/2006/relationships/slideLayout"/><Relationship Id="rId6" Target="../media/image20.jpeg" Type="http://schemas.openxmlformats.org/officeDocument/2006/relationships/image"/><Relationship Id="rId5" Target="../media/image19.jpg" Type="http://schemas.openxmlformats.org/officeDocument/2006/relationships/image"/><Relationship Id="rId4" Target="../media/image18.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p:cNvSpPr>
            <a:spLocks noGrp="1"/>
          </p:cNvSpPr>
          <p:nvPr>
            <p:ph type="pic" sz="quarter" idx="10"/>
          </p:nvPr>
        </p:nvSpPr>
        <p:spPr>
          <a:solidFill>
            <a:schemeClr val="bg1"/>
          </a:solidFill>
        </p:spPr>
      </p:sp>
      <p:sp>
        <p:nvSpPr>
          <p:cNvPr id="2" name="Titel 1"/>
          <p:cNvSpPr>
            <a:spLocks noGrp="1"/>
          </p:cNvSpPr>
          <p:nvPr>
            <p:ph type="title"/>
          </p:nvPr>
        </p:nvSpPr>
        <p:spPr>
          <a:xfrm>
            <a:off x="98224" y="386285"/>
            <a:ext cx="8753948" cy="3415230"/>
          </a:xfrm>
        </p:spPr>
        <p:txBody>
          <a:bodyPr/>
          <a:lstStyle/>
          <a:p>
            <a:r>
              <a:rPr lang="da-DK" dirty="0" err="1" smtClean="0">
                <a:latin typeface="Italian Plate No2 Expanded" panose="020B0505000000020004" pitchFamily="34" charset="0"/>
              </a:rPr>
              <a:t>Thank</a:t>
            </a:r>
            <a:r>
              <a:rPr lang="da-DK" dirty="0" smtClean="0">
                <a:latin typeface="Italian Plate No2 Expanded" panose="020B0505000000020004" pitchFamily="34" charset="0"/>
              </a:rPr>
              <a:t> </a:t>
            </a:r>
            <a:br>
              <a:rPr lang="da-DK" dirty="0" smtClean="0">
                <a:latin typeface="Italian Plate No2 Expanded" panose="020B0505000000020004" pitchFamily="34" charset="0"/>
              </a:rPr>
            </a:br>
            <a:r>
              <a:rPr lang="da-DK" dirty="0" err="1" smtClean="0">
                <a:latin typeface="Italian Plate No2 Expanded" panose="020B0505000000020004" pitchFamily="34" charset="0"/>
              </a:rPr>
              <a:t>you</a:t>
            </a:r>
            <a:endParaRPr lang="da-DK" dirty="0">
              <a:latin typeface="Italian Plate No2 Expanded" panose="020B0505000000020004" pitchFamily="34" charset="0"/>
            </a:endParaRPr>
          </a:p>
        </p:txBody>
      </p:sp>
      <p:sp>
        <p:nvSpPr>
          <p:cNvPr id="5" name="Pladsholder til tekst 4"/>
          <p:cNvSpPr>
            <a:spLocks noGrp="1"/>
          </p:cNvSpPr>
          <p:nvPr>
            <p:ph type="body" sz="quarter" idx="19"/>
          </p:nvPr>
        </p:nvSpPr>
        <p:spPr/>
        <p:txBody>
          <a:bodyPr/>
          <a:lstStyle/>
          <a:p>
            <a:endParaRPr lang="da-DK" dirty="0"/>
          </a:p>
        </p:txBody>
      </p:sp>
      <p:sp>
        <p:nvSpPr>
          <p:cNvPr id="6" name="Pladsholder til tekst 5"/>
          <p:cNvSpPr>
            <a:spLocks noGrp="1"/>
          </p:cNvSpPr>
          <p:nvPr>
            <p:ph type="body" sz="quarter" idx="20"/>
          </p:nvPr>
        </p:nvSpPr>
        <p:spPr/>
        <p:txBody>
          <a:bodyPr/>
          <a:lstStyle/>
          <a:p>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8015B93B-516F-4920-B0FC-CCACE847C61C}" type="slidenum">
              <a:rPr lang="da-DK" smtClean="0"/>
              <a:pPr/>
              <a:t>10</a:t>
            </a:fld>
            <a:endParaRPr lang="da-DK" dirty="0"/>
          </a:p>
        </p:txBody>
      </p:sp>
      <p:sp>
        <p:nvSpPr>
          <p:cNvPr id="3" name="Titel 2"/>
          <p:cNvSpPr>
            <a:spLocks noGrp="1"/>
          </p:cNvSpPr>
          <p:nvPr>
            <p:ph type="title"/>
          </p:nvPr>
        </p:nvSpPr>
        <p:spPr/>
        <p:txBody>
          <a:bodyPr/>
          <a:lstStyle/>
          <a:p>
            <a:r>
              <a:rPr lang="da-DK" sz="6000" dirty="0" err="1">
                <a:solidFill>
                  <a:srgbClr val="FA1E32"/>
                </a:solidFill>
                <a:latin typeface="Italian Plate No2 Expanded XBd" panose="020B0905000000020004" pitchFamily="34" charset="0"/>
              </a:rPr>
              <a:t>Communication</a:t>
            </a:r>
            <a:r>
              <a:rPr lang="da-DK" sz="6000" dirty="0">
                <a:solidFill>
                  <a:srgbClr val="FA1E32"/>
                </a:solidFill>
                <a:latin typeface="Italian Plate No2 Expanded XBd" panose="020B0905000000020004" pitchFamily="34" charset="0"/>
              </a:rPr>
              <a:t> </a:t>
            </a:r>
            <a:br>
              <a:rPr lang="da-DK" sz="6000" dirty="0">
                <a:solidFill>
                  <a:srgbClr val="FA1E32"/>
                </a:solidFill>
                <a:latin typeface="Italian Plate No2 Expanded XBd" panose="020B0905000000020004" pitchFamily="34" charset="0"/>
              </a:rPr>
            </a:br>
            <a:r>
              <a:rPr lang="da-DK" sz="6000" dirty="0">
                <a:solidFill>
                  <a:srgbClr val="FA1E32"/>
                </a:solidFill>
                <a:latin typeface="Italian Plate No2 Expanded XBd" panose="020B0905000000020004" pitchFamily="34" charset="0"/>
              </a:rPr>
              <a:t>as a </a:t>
            </a:r>
            <a:r>
              <a:rPr lang="da-DK" sz="5400" dirty="0" err="1">
                <a:solidFill>
                  <a:srgbClr val="FA1E32"/>
                </a:solidFill>
                <a:latin typeface="Italian Plate No2 Expanded XBd" panose="020B0905000000020004" pitchFamily="34" charset="0"/>
              </a:rPr>
              <a:t>change</a:t>
            </a:r>
            <a:r>
              <a:rPr lang="da-DK" sz="6000" dirty="0">
                <a:solidFill>
                  <a:srgbClr val="FA1E32"/>
                </a:solidFill>
                <a:latin typeface="Italian Plate No2 Expanded XBd" panose="020B0905000000020004" pitchFamily="34" charset="0"/>
              </a:rPr>
              <a:t> agent</a:t>
            </a:r>
          </a:p>
        </p:txBody>
      </p:sp>
      <p:sp>
        <p:nvSpPr>
          <p:cNvPr id="4" name="Pladsholder til indhold 3"/>
          <p:cNvSpPr>
            <a:spLocks noGrp="1"/>
          </p:cNvSpPr>
          <p:nvPr>
            <p:ph sz="quarter" idx="20"/>
          </p:nvPr>
        </p:nvSpPr>
        <p:spPr>
          <a:xfrm>
            <a:off x="504825" y="2243138"/>
            <a:ext cx="5337175" cy="4362450"/>
          </a:xfrm>
        </p:spPr>
        <p:txBody>
          <a:bodyPr/>
          <a:lstStyle/>
          <a:p>
            <a:pPr lvl="2"/>
            <a:r>
              <a:rPr lang="en-US" sz="2800" dirty="0" smtClean="0"/>
              <a:t>we </a:t>
            </a:r>
            <a:r>
              <a:rPr lang="en-US" sz="2800" dirty="0"/>
              <a:t>take a problem-oriented approach to philanthropy. </a:t>
            </a:r>
            <a:endParaRPr lang="en-US" sz="2800" dirty="0" smtClean="0"/>
          </a:p>
          <a:p>
            <a:pPr lvl="2"/>
            <a:r>
              <a:rPr lang="en-US" sz="2800" dirty="0" smtClean="0"/>
              <a:t>involves </a:t>
            </a:r>
            <a:r>
              <a:rPr lang="en-US" sz="2800" dirty="0"/>
              <a:t>a strong focus </a:t>
            </a:r>
            <a:r>
              <a:rPr lang="en-US" sz="2800" dirty="0" smtClean="0"/>
              <a:t>on:</a:t>
            </a:r>
          </a:p>
          <a:p>
            <a:pPr lvl="3"/>
            <a:r>
              <a:rPr lang="en-US" sz="2800" dirty="0" smtClean="0"/>
              <a:t>communicating </a:t>
            </a:r>
          </a:p>
          <a:p>
            <a:pPr lvl="3"/>
            <a:r>
              <a:rPr lang="en-US" sz="2800" dirty="0" smtClean="0"/>
              <a:t>network</a:t>
            </a:r>
          </a:p>
          <a:p>
            <a:pPr lvl="3"/>
            <a:r>
              <a:rPr lang="en-US" sz="2800" dirty="0" smtClean="0"/>
              <a:t>dialog</a:t>
            </a:r>
          </a:p>
          <a:p>
            <a:pPr lvl="3"/>
            <a:r>
              <a:rPr lang="en-US" sz="2800" dirty="0" smtClean="0"/>
              <a:t>advocacy</a:t>
            </a:r>
            <a:endParaRPr lang="da-DK" dirty="0"/>
          </a:p>
        </p:txBody>
      </p:sp>
      <p:pic>
        <p:nvPicPr>
          <p:cNvPr id="11" name="Pladsholder til billede 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13" name="Pladsholder til billede 12"/>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a:xfrm>
            <a:off x="9273116" y="1538960"/>
            <a:ext cx="2671198" cy="1530000"/>
          </a:xfrm>
        </p:spPr>
      </p:pic>
      <p:pic>
        <p:nvPicPr>
          <p:cNvPr id="15" name="Pladsholder til billede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p:pic>
      <p:pic>
        <p:nvPicPr>
          <p:cNvPr id="12" name="Pladsholder til billede 11"/>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a:stretch>
            <a:fillRect/>
          </a:stretch>
        </p:blipFill>
        <p:spPr>
          <a:xfrm>
            <a:off x="6359063" y="3295439"/>
            <a:ext cx="2671198" cy="1530000"/>
          </a:xfrm>
        </p:spPr>
      </p:pic>
      <p:pic>
        <p:nvPicPr>
          <p:cNvPr id="14" name="Pladsholder til billede 13"/>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a:stretch>
            <a:fillRect/>
          </a:stretch>
        </p:blipFill>
        <p:spPr/>
      </p:pic>
      <p:pic>
        <p:nvPicPr>
          <p:cNvPr id="5" name="Pladsholder til billede 4"/>
          <p:cNvPicPr>
            <a:picLocks noGrp="1" noChangeAspect="1"/>
          </p:cNvPicPr>
          <p:nvPr>
            <p:ph type="pic" sz="quarter" idx="19"/>
          </p:nvPr>
        </p:nvPicPr>
        <p:blipFill rotWithShape="1">
          <a:blip r:embed="rId8" cstate="print">
            <a:extLst>
              <a:ext uri="{28A0092B-C50C-407E-A947-70E740481C1C}">
                <a14:useLocalDpi xmlns:a14="http://schemas.microsoft.com/office/drawing/2010/main" val="0"/>
              </a:ext>
            </a:extLst>
          </a:blip>
          <a:srcRect/>
          <a:stretch/>
        </p:blipFill>
        <p:spPr>
          <a:xfrm>
            <a:off x="9265215" y="5075588"/>
            <a:ext cx="2661845" cy="1530000"/>
          </a:xfrm>
        </p:spPr>
      </p:pic>
    </p:spTree>
    <p:extLst>
      <p:ext uri="{BB962C8B-B14F-4D97-AF65-F5344CB8AC3E}">
        <p14:creationId xmlns:p14="http://schemas.microsoft.com/office/powerpoint/2010/main" val="48965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bwMode="auto">
          <a:xfrm>
            <a:off x="1269876" y="2258754"/>
            <a:ext cx="1224136" cy="1224136"/>
          </a:xfrm>
          <a:prstGeom prst="ellipse">
            <a:avLst/>
          </a:prstGeom>
          <a:solidFill>
            <a:schemeClr val="bg1">
              <a:lumMod val="85000"/>
            </a:schemeClr>
          </a:solidFill>
          <a:ln>
            <a:solidFill>
              <a:schemeClr val="bg2"/>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
        <p:nvSpPr>
          <p:cNvPr id="6" name="Tekstfelt 5"/>
          <p:cNvSpPr txBox="1"/>
          <p:nvPr/>
        </p:nvSpPr>
        <p:spPr>
          <a:xfrm>
            <a:off x="1305880" y="2636912"/>
            <a:ext cx="1152128" cy="467820"/>
          </a:xfrm>
          <a:prstGeom prst="rect">
            <a:avLst/>
          </a:prstGeom>
          <a:noFill/>
        </p:spPr>
        <p:txBody>
          <a:bodyPr wrap="square" lIns="0" tIns="0" rIns="0" bIns="0" rtlCol="0">
            <a:spAutoFit/>
          </a:bodyPr>
          <a:lstStyle/>
          <a:p>
            <a:pPr algn="ctr">
              <a:lnSpc>
                <a:spcPct val="95000"/>
              </a:lnSpc>
              <a:spcBef>
                <a:spcPts val="0"/>
              </a:spcBef>
            </a:pPr>
            <a:r>
              <a:rPr lang="da-DK" sz="1600" dirty="0" smtClean="0">
                <a:latin typeface="Italian Plate No2 Expanded XBd" panose="020B0905000000020004" pitchFamily="34" charset="0"/>
              </a:rPr>
              <a:t>Old </a:t>
            </a:r>
            <a:br>
              <a:rPr lang="da-DK" sz="1600" dirty="0" smtClean="0">
                <a:latin typeface="Italian Plate No2 Expanded XBd" panose="020B0905000000020004" pitchFamily="34" charset="0"/>
              </a:rPr>
            </a:br>
            <a:r>
              <a:rPr lang="da-DK" sz="1600" dirty="0" err="1" smtClean="0">
                <a:latin typeface="Italian Plate No2 Expanded XBd" panose="020B0905000000020004" pitchFamily="34" charset="0"/>
              </a:rPr>
              <a:t>strategy</a:t>
            </a:r>
            <a:endParaRPr lang="da-DK" sz="1600" dirty="0" smtClean="0">
              <a:latin typeface="Italian Plate No2 Expanded XBd" panose="020B0905000000020004" pitchFamily="34" charset="0"/>
            </a:endParaRPr>
          </a:p>
        </p:txBody>
      </p:sp>
      <p:sp>
        <p:nvSpPr>
          <p:cNvPr id="8" name="Ellipse 7"/>
          <p:cNvSpPr/>
          <p:nvPr/>
        </p:nvSpPr>
        <p:spPr bwMode="auto">
          <a:xfrm>
            <a:off x="1305880" y="3717032"/>
            <a:ext cx="1224136" cy="1224136"/>
          </a:xfrm>
          <a:prstGeom prst="ellipse">
            <a:avLst/>
          </a:prstGeom>
          <a:solidFill>
            <a:srgbClr val="E1E1E1"/>
          </a:solidFill>
          <a:ln>
            <a:solidFill>
              <a:srgbClr val="E1E1E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9" name="Tekstfelt 8"/>
          <p:cNvSpPr txBox="1"/>
          <p:nvPr/>
        </p:nvSpPr>
        <p:spPr>
          <a:xfrm>
            <a:off x="1341884" y="4095190"/>
            <a:ext cx="1152128" cy="467820"/>
          </a:xfrm>
          <a:prstGeom prst="rect">
            <a:avLst/>
          </a:prstGeom>
          <a:noFill/>
        </p:spPr>
        <p:txBody>
          <a:bodyPr wrap="square" lIns="0" tIns="0" rIns="0" bIns="0" rtlCol="0">
            <a:spAutoFit/>
          </a:bodyPr>
          <a:lstStyle/>
          <a:p>
            <a:pPr algn="ctr">
              <a:lnSpc>
                <a:spcPct val="95000"/>
              </a:lnSpc>
              <a:spcBef>
                <a:spcPts val="0"/>
              </a:spcBef>
            </a:pPr>
            <a:r>
              <a:rPr lang="da-DK" sz="1600" dirty="0" smtClean="0">
                <a:latin typeface="Italian Plate No2 Expanded XBd" panose="020B0905000000020004" pitchFamily="34" charset="0"/>
              </a:rPr>
              <a:t>Old </a:t>
            </a:r>
            <a:br>
              <a:rPr lang="da-DK" sz="1600" dirty="0" smtClean="0">
                <a:latin typeface="Italian Plate No2 Expanded XBd" panose="020B0905000000020004" pitchFamily="34" charset="0"/>
              </a:rPr>
            </a:br>
            <a:r>
              <a:rPr lang="da-DK" sz="1600" dirty="0" err="1" smtClean="0">
                <a:latin typeface="Italian Plate No2 Expanded XBd" panose="020B0905000000020004" pitchFamily="34" charset="0"/>
              </a:rPr>
              <a:t>Structure</a:t>
            </a:r>
            <a:endParaRPr lang="da-DK" sz="1600" dirty="0" smtClean="0">
              <a:latin typeface="Italian Plate No2 Expanded XBd" panose="020B0905000000020004" pitchFamily="34" charset="0"/>
            </a:endParaRPr>
          </a:p>
        </p:txBody>
      </p:sp>
      <p:sp>
        <p:nvSpPr>
          <p:cNvPr id="10" name="Ellipse 9"/>
          <p:cNvSpPr/>
          <p:nvPr/>
        </p:nvSpPr>
        <p:spPr bwMode="auto">
          <a:xfrm>
            <a:off x="1305880" y="5175310"/>
            <a:ext cx="1224136" cy="1224136"/>
          </a:xfrm>
          <a:prstGeom prst="ellipse">
            <a:avLst/>
          </a:prstGeom>
          <a:solidFill>
            <a:srgbClr val="E1E1E1"/>
          </a:solidFill>
          <a:ln>
            <a:solidFill>
              <a:srgbClr val="E1E1E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1" name="Tekstfelt 10"/>
          <p:cNvSpPr txBox="1"/>
          <p:nvPr/>
        </p:nvSpPr>
        <p:spPr>
          <a:xfrm>
            <a:off x="1341884" y="5553468"/>
            <a:ext cx="1152128" cy="467820"/>
          </a:xfrm>
          <a:prstGeom prst="rect">
            <a:avLst/>
          </a:prstGeom>
          <a:noFill/>
        </p:spPr>
        <p:txBody>
          <a:bodyPr wrap="square" lIns="0" tIns="0" rIns="0" bIns="0" rtlCol="0">
            <a:spAutoFit/>
          </a:bodyPr>
          <a:lstStyle/>
          <a:p>
            <a:pPr algn="ctr">
              <a:lnSpc>
                <a:spcPct val="95000"/>
              </a:lnSpc>
              <a:spcBef>
                <a:spcPts val="0"/>
              </a:spcBef>
            </a:pPr>
            <a:r>
              <a:rPr lang="da-DK" sz="1600" dirty="0" smtClean="0">
                <a:latin typeface="Italian Plate No2 Expanded XBd" panose="020B0905000000020004" pitchFamily="34" charset="0"/>
              </a:rPr>
              <a:t>Old </a:t>
            </a:r>
            <a:br>
              <a:rPr lang="da-DK" sz="1600" dirty="0" smtClean="0">
                <a:latin typeface="Italian Plate No2 Expanded XBd" panose="020B0905000000020004" pitchFamily="34" charset="0"/>
              </a:rPr>
            </a:br>
            <a:r>
              <a:rPr lang="da-DK" sz="1600" dirty="0" err="1" smtClean="0">
                <a:latin typeface="Italian Plate No2 Expanded XBd" panose="020B0905000000020004" pitchFamily="34" charset="0"/>
              </a:rPr>
              <a:t>Culture</a:t>
            </a:r>
            <a:endParaRPr lang="da-DK" sz="1600" dirty="0" smtClean="0">
              <a:latin typeface="Italian Plate No2 Expanded XBd" panose="020B0905000000020004" pitchFamily="34" charset="0"/>
            </a:endParaRPr>
          </a:p>
        </p:txBody>
      </p:sp>
      <p:sp>
        <p:nvSpPr>
          <p:cNvPr id="12" name="Ellipse 11"/>
          <p:cNvSpPr/>
          <p:nvPr/>
        </p:nvSpPr>
        <p:spPr bwMode="auto">
          <a:xfrm>
            <a:off x="3286100" y="2222135"/>
            <a:ext cx="1224136" cy="1224136"/>
          </a:xfrm>
          <a:prstGeom prst="ellipse">
            <a:avLst/>
          </a:prstGeom>
          <a:solidFill>
            <a:schemeClr val="accent3"/>
          </a:solid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3" name="Tekstfelt 12"/>
          <p:cNvSpPr txBox="1"/>
          <p:nvPr/>
        </p:nvSpPr>
        <p:spPr>
          <a:xfrm>
            <a:off x="3322104" y="2600293"/>
            <a:ext cx="1152128" cy="467820"/>
          </a:xfrm>
          <a:prstGeom prst="rect">
            <a:avLst/>
          </a:prstGeom>
          <a:noFill/>
        </p:spPr>
        <p:txBody>
          <a:bodyPr wrap="square" lIns="0" tIns="0" rIns="0" bIns="0" rtlCol="0">
            <a:spAutoFit/>
          </a:bodyPr>
          <a:lstStyle/>
          <a:p>
            <a:pPr algn="ctr">
              <a:lnSpc>
                <a:spcPct val="95000"/>
              </a:lnSpc>
              <a:spcBef>
                <a:spcPts val="0"/>
              </a:spcBef>
            </a:pPr>
            <a:r>
              <a:rPr lang="da-DK" sz="1600" dirty="0" smtClean="0">
                <a:latin typeface="Italian Plate No2 Expanded XBd" panose="020B0905000000020004" pitchFamily="34" charset="0"/>
              </a:rPr>
              <a:t>New</a:t>
            </a:r>
            <a:br>
              <a:rPr lang="da-DK" sz="1600" dirty="0" smtClean="0">
                <a:latin typeface="Italian Plate No2 Expanded XBd" panose="020B0905000000020004" pitchFamily="34" charset="0"/>
              </a:rPr>
            </a:br>
            <a:r>
              <a:rPr lang="da-DK" sz="1600" dirty="0" err="1" smtClean="0">
                <a:latin typeface="Italian Plate No2 Expanded XBd" panose="020B0905000000020004" pitchFamily="34" charset="0"/>
              </a:rPr>
              <a:t>strategy</a:t>
            </a:r>
            <a:endParaRPr lang="da-DK" sz="1600" dirty="0" smtClean="0">
              <a:latin typeface="Italian Plate No2 Expanded XBd" panose="020B0905000000020004" pitchFamily="34" charset="0"/>
            </a:endParaRPr>
          </a:p>
        </p:txBody>
      </p:sp>
      <p:sp>
        <p:nvSpPr>
          <p:cNvPr id="14" name="Ellipse 13"/>
          <p:cNvSpPr/>
          <p:nvPr/>
        </p:nvSpPr>
        <p:spPr bwMode="auto">
          <a:xfrm>
            <a:off x="3322104" y="3680413"/>
            <a:ext cx="1224136" cy="1224136"/>
          </a:xfrm>
          <a:prstGeom prst="ellipse">
            <a:avLst/>
          </a:prstGeom>
          <a:solidFill>
            <a:schemeClr val="accent3"/>
          </a:solid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5" name="Tekstfelt 14"/>
          <p:cNvSpPr txBox="1"/>
          <p:nvPr/>
        </p:nvSpPr>
        <p:spPr>
          <a:xfrm>
            <a:off x="3358108" y="4058571"/>
            <a:ext cx="1152128" cy="467820"/>
          </a:xfrm>
          <a:prstGeom prst="rect">
            <a:avLst/>
          </a:prstGeom>
          <a:noFill/>
        </p:spPr>
        <p:txBody>
          <a:bodyPr wrap="square" lIns="0" tIns="0" rIns="0" bIns="0" rtlCol="0">
            <a:spAutoFit/>
          </a:bodyPr>
          <a:lstStyle/>
          <a:p>
            <a:pPr algn="ctr">
              <a:lnSpc>
                <a:spcPct val="95000"/>
              </a:lnSpc>
              <a:spcBef>
                <a:spcPts val="0"/>
              </a:spcBef>
            </a:pPr>
            <a:r>
              <a:rPr lang="da-DK" sz="1600" dirty="0">
                <a:latin typeface="Italian Plate No2 Expanded XBd" panose="020B0905000000020004" pitchFamily="34" charset="0"/>
              </a:rPr>
              <a:t>N</a:t>
            </a:r>
            <a:r>
              <a:rPr lang="da-DK" sz="1600" dirty="0" smtClean="0">
                <a:latin typeface="Italian Plate No2 Expanded XBd" panose="020B0905000000020004" pitchFamily="34" charset="0"/>
              </a:rPr>
              <a:t>ew</a:t>
            </a:r>
            <a:br>
              <a:rPr lang="da-DK" sz="1600" dirty="0" smtClean="0">
                <a:latin typeface="Italian Plate No2 Expanded XBd" panose="020B0905000000020004" pitchFamily="34" charset="0"/>
              </a:rPr>
            </a:br>
            <a:r>
              <a:rPr lang="da-DK" sz="1600" dirty="0" err="1" smtClean="0">
                <a:latin typeface="Italian Plate No2 Expanded XBd" panose="020B0905000000020004" pitchFamily="34" charset="0"/>
              </a:rPr>
              <a:t>Structure</a:t>
            </a:r>
            <a:endParaRPr lang="da-DK" sz="1600" dirty="0" smtClean="0">
              <a:latin typeface="Italian Plate No2 Expanded XBd" panose="020B0905000000020004" pitchFamily="34" charset="0"/>
            </a:endParaRPr>
          </a:p>
        </p:txBody>
      </p:sp>
      <p:sp>
        <p:nvSpPr>
          <p:cNvPr id="16" name="Ellipse 15"/>
          <p:cNvSpPr/>
          <p:nvPr/>
        </p:nvSpPr>
        <p:spPr bwMode="auto">
          <a:xfrm>
            <a:off x="3322104" y="5138691"/>
            <a:ext cx="1224136" cy="1224136"/>
          </a:xfrm>
          <a:prstGeom prst="ellipse">
            <a:avLst/>
          </a:prstGeom>
          <a:solidFill>
            <a:schemeClr val="accent3"/>
          </a:solid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7" name="Tekstfelt 16"/>
          <p:cNvSpPr txBox="1"/>
          <p:nvPr/>
        </p:nvSpPr>
        <p:spPr>
          <a:xfrm>
            <a:off x="3358108" y="5516849"/>
            <a:ext cx="1152128" cy="467820"/>
          </a:xfrm>
          <a:prstGeom prst="rect">
            <a:avLst/>
          </a:prstGeom>
          <a:noFill/>
        </p:spPr>
        <p:txBody>
          <a:bodyPr wrap="square" lIns="0" tIns="0" rIns="0" bIns="0" rtlCol="0">
            <a:spAutoFit/>
          </a:bodyPr>
          <a:lstStyle/>
          <a:p>
            <a:pPr algn="ctr">
              <a:lnSpc>
                <a:spcPct val="95000"/>
              </a:lnSpc>
              <a:spcBef>
                <a:spcPts val="0"/>
              </a:spcBef>
            </a:pPr>
            <a:r>
              <a:rPr lang="da-DK" sz="1600" dirty="0" smtClean="0">
                <a:latin typeface="Italian Plate No2 Expanded XBd" panose="020B0905000000020004" pitchFamily="34" charset="0"/>
              </a:rPr>
              <a:t>New</a:t>
            </a:r>
            <a:br>
              <a:rPr lang="da-DK" sz="1600" dirty="0" smtClean="0">
                <a:latin typeface="Italian Plate No2 Expanded XBd" panose="020B0905000000020004" pitchFamily="34" charset="0"/>
              </a:rPr>
            </a:br>
            <a:r>
              <a:rPr lang="da-DK" sz="1600" dirty="0" err="1" smtClean="0">
                <a:latin typeface="Italian Plate No2 Expanded XBd" panose="020B0905000000020004" pitchFamily="34" charset="0"/>
              </a:rPr>
              <a:t>Culture</a:t>
            </a:r>
            <a:endParaRPr lang="da-DK" sz="1600" dirty="0" smtClean="0">
              <a:latin typeface="Italian Plate No2 Expanded XBd" panose="020B0905000000020004" pitchFamily="34" charset="0"/>
            </a:endParaRPr>
          </a:p>
        </p:txBody>
      </p:sp>
      <p:sp>
        <p:nvSpPr>
          <p:cNvPr id="21" name="Rektangel 20"/>
          <p:cNvSpPr/>
          <p:nvPr/>
        </p:nvSpPr>
        <p:spPr bwMode="auto">
          <a:xfrm>
            <a:off x="1053852" y="2024229"/>
            <a:ext cx="1764196" cy="4536504"/>
          </a:xfrm>
          <a:prstGeom prst="rect">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8" name="Højrepil 17"/>
          <p:cNvSpPr/>
          <p:nvPr/>
        </p:nvSpPr>
        <p:spPr bwMode="auto">
          <a:xfrm>
            <a:off x="2649641" y="2600293"/>
            <a:ext cx="504056" cy="504439"/>
          </a:xfrm>
          <a:prstGeom prst="rightArrow">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9" name="Højrepil 18"/>
          <p:cNvSpPr/>
          <p:nvPr/>
        </p:nvSpPr>
        <p:spPr bwMode="auto">
          <a:xfrm>
            <a:off x="2674032" y="4005064"/>
            <a:ext cx="504056" cy="504439"/>
          </a:xfrm>
          <a:prstGeom prst="rightArrow">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20" name="Højrepil 19"/>
          <p:cNvSpPr/>
          <p:nvPr/>
        </p:nvSpPr>
        <p:spPr bwMode="auto">
          <a:xfrm>
            <a:off x="2649641" y="5517232"/>
            <a:ext cx="504056" cy="504439"/>
          </a:xfrm>
          <a:prstGeom prst="rightArrow">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pic>
        <p:nvPicPr>
          <p:cNvPr id="22" name="Billede 21"/>
          <p:cNvPicPr>
            <a:picLocks noChangeAspect="1"/>
          </p:cNvPicPr>
          <p:nvPr/>
        </p:nvPicPr>
        <p:blipFill>
          <a:blip r:embed="rId3"/>
          <a:stretch>
            <a:fillRect/>
          </a:stretch>
        </p:blipFill>
        <p:spPr>
          <a:xfrm>
            <a:off x="5518348" y="3191417"/>
            <a:ext cx="6584156" cy="3499502"/>
          </a:xfrm>
          <a:prstGeom prst="rect">
            <a:avLst/>
          </a:prstGeom>
        </p:spPr>
      </p:pic>
      <p:sp>
        <p:nvSpPr>
          <p:cNvPr id="23" name="Titel 2"/>
          <p:cNvSpPr>
            <a:spLocks noGrp="1"/>
          </p:cNvSpPr>
          <p:nvPr>
            <p:ph type="title"/>
          </p:nvPr>
        </p:nvSpPr>
        <p:spPr>
          <a:xfrm>
            <a:off x="283063" y="220733"/>
            <a:ext cx="8912512" cy="1036438"/>
          </a:xfrm>
        </p:spPr>
        <p:txBody>
          <a:bodyPr/>
          <a:lstStyle/>
          <a:p>
            <a:r>
              <a:rPr lang="da-DK" sz="9000" dirty="0">
                <a:latin typeface="Italian Plate No2 Expanded" panose="020B0505000000020004" pitchFamily="34" charset="0"/>
              </a:rPr>
              <a:t>B</a:t>
            </a:r>
            <a:r>
              <a:rPr lang="da-DK" sz="9000" dirty="0" smtClean="0">
                <a:latin typeface="Italian Plate No2 Expanded" panose="020B0505000000020004" pitchFamily="34" charset="0"/>
              </a:rPr>
              <a:t>usiness </a:t>
            </a:r>
            <a:r>
              <a:rPr lang="da-DK" sz="9000" dirty="0">
                <a:latin typeface="Italian Plate No2 Expanded" panose="020B0505000000020004" pitchFamily="34" charset="0"/>
              </a:rPr>
              <a:t>case</a:t>
            </a:r>
          </a:p>
        </p:txBody>
      </p:sp>
    </p:spTree>
    <p:extLst>
      <p:ext uri="{BB962C8B-B14F-4D97-AF65-F5344CB8AC3E}">
        <p14:creationId xmlns:p14="http://schemas.microsoft.com/office/powerpoint/2010/main" val="19593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3415230"/>
          </a:xfrm>
        </p:spPr>
        <p:txBody>
          <a:bodyPr/>
          <a:lstStyle/>
          <a:p>
            <a:r>
              <a:rPr lang="da-DK" dirty="0" err="1" smtClean="0">
                <a:latin typeface="Italian Plate No2 Expanded" panose="020B0505000000020004" pitchFamily="34" charset="0"/>
              </a:rPr>
              <a:t>Our</a:t>
            </a:r>
            <a:r>
              <a:rPr lang="da-DK" dirty="0" smtClean="0">
                <a:latin typeface="Italian Plate No2 Expanded" panose="020B0505000000020004" pitchFamily="34" charset="0"/>
              </a:rPr>
              <a:t> </a:t>
            </a:r>
            <a:br>
              <a:rPr lang="da-DK" dirty="0" smtClean="0">
                <a:latin typeface="Italian Plate No2 Expanded" panose="020B0505000000020004" pitchFamily="34" charset="0"/>
              </a:rPr>
            </a:br>
            <a:r>
              <a:rPr lang="da-DK" dirty="0" smtClean="0">
                <a:latin typeface="Italian Plate No2 Expanded" panose="020B0505000000020004" pitchFamily="34" charset="0"/>
              </a:rPr>
              <a:t>intranet</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
        <p:nvSpPr>
          <p:cNvPr id="6" name="Titel 2"/>
          <p:cNvSpPr txBox="1">
            <a:spLocks/>
          </p:cNvSpPr>
          <p:nvPr/>
        </p:nvSpPr>
        <p:spPr bwMode="auto">
          <a:xfrm>
            <a:off x="3027054" y="4509120"/>
            <a:ext cx="8912512" cy="119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r>
              <a:rPr lang="da-DK" sz="10400" kern="0" dirty="0" smtClean="0">
                <a:solidFill>
                  <a:srgbClr val="142364"/>
                </a:solidFill>
                <a:latin typeface="Italian Plate No2 Expanded" panose="020B0505000000020004" pitchFamily="34" charset="0"/>
              </a:rPr>
              <a:t>Jarmers hjørne</a:t>
            </a:r>
            <a:endParaRPr lang="da-DK" sz="104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857235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err="1" smtClean="0">
                <a:solidFill>
                  <a:srgbClr val="FA1E32"/>
                </a:solidFill>
                <a:latin typeface="Italian Plate No2 Expanded XBd" panose="020B0905000000020004" pitchFamily="34" charset="0"/>
              </a:rPr>
              <a:t>Implemented</a:t>
            </a:r>
            <a:endParaRPr lang="da-DK" dirty="0">
              <a:solidFill>
                <a:srgbClr val="FA1E32"/>
              </a:solidFill>
            </a:endParaRPr>
          </a:p>
        </p:txBody>
      </p:sp>
      <p:sp>
        <p:nvSpPr>
          <p:cNvPr id="3" name="Pladsholder til indhold 2"/>
          <p:cNvSpPr>
            <a:spLocks noGrp="1"/>
          </p:cNvSpPr>
          <p:nvPr>
            <p:ph sz="quarter" idx="14"/>
          </p:nvPr>
        </p:nvSpPr>
        <p:spPr>
          <a:xfrm>
            <a:off x="504825" y="3117949"/>
            <a:ext cx="11180763" cy="3706812"/>
          </a:xfrm>
        </p:spPr>
        <p:txBody>
          <a:bodyPr/>
          <a:lstStyle/>
          <a:p>
            <a:pPr algn="ctr"/>
            <a:r>
              <a:rPr lang="da-DK" sz="13800" dirty="0" smtClean="0">
                <a:solidFill>
                  <a:srgbClr val="0070C0"/>
                </a:solidFill>
                <a:latin typeface="Italian Plate No2 Expanded" panose="020B0505000000020004" pitchFamily="34" charset="0"/>
              </a:rPr>
              <a:t>2015</a:t>
            </a: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13</a:t>
            </a:fld>
            <a:endParaRPr lang="da-DK" dirty="0"/>
          </a:p>
        </p:txBody>
      </p:sp>
    </p:spTree>
    <p:extLst>
      <p:ext uri="{BB962C8B-B14F-4D97-AF65-F5344CB8AC3E}">
        <p14:creationId xmlns:p14="http://schemas.microsoft.com/office/powerpoint/2010/main" val="112670006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3415230"/>
          </a:xfrm>
        </p:spPr>
        <p:txBody>
          <a:bodyPr/>
          <a:lstStyle/>
          <a:p>
            <a:r>
              <a:rPr lang="da-DK" dirty="0" err="1" smtClean="0">
                <a:latin typeface="Italian Plate No2 Expanded" panose="020B0505000000020004" pitchFamily="34" charset="0"/>
              </a:rPr>
              <a:t>Why</a:t>
            </a:r>
            <a:r>
              <a:rPr lang="da-DK" dirty="0" smtClean="0">
                <a:latin typeface="Italian Plate No2 Expanded" panose="020B0505000000020004" pitchFamily="34" charset="0"/>
              </a:rPr>
              <a:t> a</a:t>
            </a:r>
            <a:br>
              <a:rPr lang="da-DK" dirty="0" smtClean="0">
                <a:latin typeface="Italian Plate No2 Expanded" panose="020B0505000000020004" pitchFamily="34" charset="0"/>
              </a:rPr>
            </a:br>
            <a:r>
              <a:rPr lang="da-DK" dirty="0" smtClean="0">
                <a:latin typeface="Italian Plate No2 Expanded" panose="020B0505000000020004" pitchFamily="34" charset="0"/>
              </a:rPr>
              <a:t>succes?</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360915843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3323987"/>
          </a:xfrm>
        </p:spPr>
        <p:txBody>
          <a:bodyPr/>
          <a:lstStyle/>
          <a:p>
            <a:r>
              <a:rPr lang="da-DK" dirty="0" err="1" smtClean="0">
                <a:latin typeface="Italian Plate No2 Expanded" panose="020B0505000000020004" pitchFamily="34" charset="0"/>
              </a:rPr>
              <a:t>Few</a:t>
            </a:r>
            <a:r>
              <a:rPr lang="da-DK" dirty="0" smtClean="0">
                <a:latin typeface="Italian Plate No2 Expanded" panose="020B0505000000020004" pitchFamily="34" charset="0"/>
              </a:rPr>
              <a:t> but</a:t>
            </a:r>
            <a:br>
              <a:rPr lang="da-DK" dirty="0" smtClean="0">
                <a:latin typeface="Italian Plate No2 Expanded" panose="020B0505000000020004" pitchFamily="34" charset="0"/>
              </a:rPr>
            </a:br>
            <a:r>
              <a:rPr lang="da-DK" dirty="0" smtClean="0">
                <a:latin typeface="Italian Plate No2 Expanded" panose="020B0505000000020004" pitchFamily="34" charset="0"/>
              </a:rPr>
              <a:t>clear </a:t>
            </a:r>
            <a:r>
              <a:rPr lang="da-DK" dirty="0" err="1" smtClean="0">
                <a:latin typeface="Italian Plate No2 Expanded" panose="020B0505000000020004" pitchFamily="34" charset="0"/>
              </a:rPr>
              <a:t>goals</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158123628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84" y="235469"/>
            <a:ext cx="9041980" cy="1278000"/>
          </a:xfrm>
        </p:spPr>
        <p:txBody>
          <a:bodyPr/>
          <a:lstStyle/>
          <a:p>
            <a:r>
              <a:rPr lang="da-DK" sz="9600" dirty="0" err="1" smtClean="0">
                <a:solidFill>
                  <a:srgbClr val="FA1E32"/>
                </a:solidFill>
                <a:latin typeface="Italian Plate No2 Expanded XBd" panose="020B0905000000020004" pitchFamily="34" charset="0"/>
              </a:rPr>
              <a:t>Before</a:t>
            </a:r>
            <a:r>
              <a:rPr lang="da-DK" sz="9600" dirty="0" smtClean="0">
                <a:solidFill>
                  <a:srgbClr val="FA1E32"/>
                </a:solidFill>
                <a:latin typeface="Italian Plate No2 Expanded XBd" panose="020B0905000000020004" pitchFamily="34" charset="0"/>
              </a:rPr>
              <a:t> and </a:t>
            </a:r>
            <a:r>
              <a:rPr lang="da-DK" sz="9600" dirty="0" err="1" smtClean="0">
                <a:solidFill>
                  <a:srgbClr val="FA1E32"/>
                </a:solidFill>
                <a:latin typeface="Italian Plate No2 Expanded XBd" panose="020B0905000000020004" pitchFamily="34" charset="0"/>
              </a:rPr>
              <a:t>after</a:t>
            </a:r>
            <a:endParaRPr lang="da-DK" dirty="0">
              <a:solidFill>
                <a:srgbClr val="FA1E32"/>
              </a:solidFill>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16</a:t>
            </a:fld>
            <a:endParaRPr lang="da-DK" dirty="0"/>
          </a:p>
        </p:txBody>
      </p:sp>
      <p:sp>
        <p:nvSpPr>
          <p:cNvPr id="5" name="Pladsholder til tekst 5"/>
          <p:cNvSpPr txBox="1">
            <a:spLocks/>
          </p:cNvSpPr>
          <p:nvPr/>
        </p:nvSpPr>
        <p:spPr>
          <a:xfrm>
            <a:off x="621804" y="1513469"/>
            <a:ext cx="5231037" cy="4529136"/>
          </a:xfrm>
          <a:prstGeom prst="rect">
            <a:avLst/>
          </a:prstGeom>
        </p:spPr>
        <p:txBody>
          <a:bodyPr vert="horz" lIns="0" tIns="0" rIns="0" bIns="0" rtlCol="0" anchor="ctr"/>
          <a:lstStyle>
            <a:defPPr>
              <a:defRPr lang="en-GB"/>
            </a:defPPr>
            <a:lvl1pPr algn="r" rtl="0" eaLnBrk="0" fontAlgn="base" hangingPunct="0">
              <a:spcBef>
                <a:spcPct val="0"/>
              </a:spcBef>
              <a:spcAft>
                <a:spcPct val="0"/>
              </a:spcAft>
              <a:defRPr sz="800" b="1" kern="1200">
                <a:solidFill>
                  <a:srgbClr val="A0A0A0"/>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r>
              <a:rPr lang="da-DK" sz="3600" dirty="0" smtClean="0">
                <a:solidFill>
                  <a:schemeClr val="tx1"/>
                </a:solidFill>
                <a:latin typeface="Italian Plate No2 Expanded" panose="020B0505000000020004" pitchFamily="34" charset="0"/>
              </a:rPr>
              <a:t>From 4 -&gt;1</a:t>
            </a:r>
          </a:p>
          <a:p>
            <a:pPr marL="285750" indent="-285750" algn="l">
              <a:buFont typeface="Arial" panose="020B0604020202020204" pitchFamily="34" charset="0"/>
              <a:buChar char="•"/>
            </a:pPr>
            <a:r>
              <a:rPr lang="da-DK" sz="2800" dirty="0" smtClean="0">
                <a:solidFill>
                  <a:schemeClr val="tx1"/>
                </a:solidFill>
                <a:latin typeface="Italian Plate No2 Expanded" panose="020B0505000000020004" pitchFamily="34" charset="0"/>
              </a:rPr>
              <a:t>One brand</a:t>
            </a:r>
          </a:p>
          <a:p>
            <a:pPr marL="285750" indent="-285750" algn="l">
              <a:buFont typeface="Arial" panose="020B0604020202020204" pitchFamily="34" charset="0"/>
              <a:buChar char="•"/>
            </a:pPr>
            <a:r>
              <a:rPr lang="da-DK" sz="2800" dirty="0" err="1" smtClean="0">
                <a:solidFill>
                  <a:schemeClr val="tx1"/>
                </a:solidFill>
                <a:latin typeface="Italian Plate No2 Expanded" panose="020B0505000000020004" pitchFamily="34" charset="0"/>
              </a:rPr>
              <a:t>Breaking</a:t>
            </a:r>
            <a:r>
              <a:rPr lang="da-DK" sz="2800" dirty="0" smtClean="0">
                <a:solidFill>
                  <a:schemeClr val="tx1"/>
                </a:solidFill>
                <a:latin typeface="Italian Plate No2 Expanded" panose="020B0505000000020004" pitchFamily="34" charset="0"/>
              </a:rPr>
              <a:t> </a:t>
            </a:r>
            <a:r>
              <a:rPr lang="da-DK" sz="2800" dirty="0" err="1" smtClean="0">
                <a:solidFill>
                  <a:schemeClr val="tx1"/>
                </a:solidFill>
                <a:latin typeface="Italian Plate No2 Expanded" panose="020B0505000000020004" pitchFamily="34" charset="0"/>
              </a:rPr>
              <a:t>down</a:t>
            </a:r>
            <a:r>
              <a:rPr lang="da-DK" sz="2800" dirty="0" smtClean="0">
                <a:solidFill>
                  <a:schemeClr val="tx1"/>
                </a:solidFill>
                <a:latin typeface="Italian Plate No2 Expanded" panose="020B0505000000020004" pitchFamily="34" charset="0"/>
              </a:rPr>
              <a:t> silos in the </a:t>
            </a:r>
            <a:r>
              <a:rPr lang="da-DK" sz="2800" dirty="0" err="1" smtClean="0">
                <a:solidFill>
                  <a:schemeClr val="tx1"/>
                </a:solidFill>
                <a:latin typeface="Italian Plate No2 Expanded" panose="020B0505000000020004" pitchFamily="34" charset="0"/>
              </a:rPr>
              <a:t>organization</a:t>
            </a:r>
            <a:endParaRPr lang="da-DK" sz="2800" dirty="0" smtClean="0">
              <a:solidFill>
                <a:schemeClr val="tx1"/>
              </a:solidFill>
              <a:latin typeface="Italian Plate No2 Expanded" panose="020B0505000000020004" pitchFamily="34" charset="0"/>
            </a:endParaRPr>
          </a:p>
          <a:p>
            <a:pPr marL="285750" indent="-285750" algn="l">
              <a:buFont typeface="Arial" panose="020B0604020202020204" pitchFamily="34" charset="0"/>
              <a:buChar char="•"/>
            </a:pPr>
            <a:r>
              <a:rPr lang="da-DK" sz="2800" dirty="0" smtClean="0">
                <a:solidFill>
                  <a:schemeClr val="tx1"/>
                </a:solidFill>
                <a:latin typeface="Italian Plate No2 Expanded" panose="020B0505000000020004" pitchFamily="34" charset="0"/>
              </a:rPr>
              <a:t>Support </a:t>
            </a:r>
            <a:r>
              <a:rPr lang="da-DK" sz="2800" dirty="0" err="1" smtClean="0">
                <a:solidFill>
                  <a:schemeClr val="tx1"/>
                </a:solidFill>
                <a:latin typeface="Italian Plate No2 Expanded" panose="020B0505000000020004" pitchFamily="34" charset="0"/>
              </a:rPr>
              <a:t>communication</a:t>
            </a:r>
            <a:r>
              <a:rPr lang="da-DK" sz="2800" dirty="0" smtClean="0">
                <a:solidFill>
                  <a:schemeClr val="tx1"/>
                </a:solidFill>
                <a:latin typeface="Italian Plate No2 Expanded" panose="020B0505000000020004" pitchFamily="34" charset="0"/>
              </a:rPr>
              <a:t>, </a:t>
            </a:r>
            <a:r>
              <a:rPr lang="da-DK" sz="2800" dirty="0" err="1" smtClean="0">
                <a:solidFill>
                  <a:schemeClr val="tx1"/>
                </a:solidFill>
                <a:latin typeface="Italian Plate No2 Expanded" panose="020B0505000000020004" pitchFamily="34" charset="0"/>
              </a:rPr>
              <a:t>culture</a:t>
            </a:r>
            <a:r>
              <a:rPr lang="da-DK" sz="2800" dirty="0" smtClean="0">
                <a:solidFill>
                  <a:schemeClr val="tx1"/>
                </a:solidFill>
                <a:latin typeface="Italian Plate No2 Expanded" panose="020B0505000000020004" pitchFamily="34" charset="0"/>
              </a:rPr>
              <a:t> and </a:t>
            </a:r>
            <a:r>
              <a:rPr lang="da-DK" sz="2800" dirty="0" err="1" smtClean="0">
                <a:solidFill>
                  <a:schemeClr val="tx1"/>
                </a:solidFill>
                <a:latin typeface="Italian Plate No2 Expanded" panose="020B0505000000020004" pitchFamily="34" charset="0"/>
              </a:rPr>
              <a:t>collaboration</a:t>
            </a:r>
            <a:endParaRPr lang="da-DK" sz="2800" dirty="0" smtClean="0">
              <a:solidFill>
                <a:schemeClr val="tx1"/>
              </a:solidFill>
              <a:latin typeface="Italian Plate No2 Expanded" panose="020B0505000000020004" pitchFamily="34" charset="0"/>
            </a:endParaRPr>
          </a:p>
          <a:p>
            <a:pPr marL="285750" indent="-285750" algn="l">
              <a:buFont typeface="Arial" panose="020B0604020202020204" pitchFamily="34" charset="0"/>
              <a:buChar char="•"/>
            </a:pPr>
            <a:r>
              <a:rPr lang="da-DK" sz="2800" dirty="0" smtClean="0">
                <a:solidFill>
                  <a:schemeClr val="tx1"/>
                </a:solidFill>
                <a:latin typeface="Italian Plate No2 Expanded" panose="020B0505000000020004" pitchFamily="34" charset="0"/>
              </a:rPr>
              <a:t>The </a:t>
            </a:r>
            <a:r>
              <a:rPr lang="da-DK" sz="2800" dirty="0" err="1" smtClean="0">
                <a:solidFill>
                  <a:schemeClr val="tx1"/>
                </a:solidFill>
                <a:latin typeface="Italian Plate No2 Expanded" panose="020B0505000000020004" pitchFamily="34" charset="0"/>
              </a:rPr>
              <a:t>experience</a:t>
            </a:r>
            <a:r>
              <a:rPr lang="da-DK" sz="2800" dirty="0" smtClean="0">
                <a:solidFill>
                  <a:schemeClr val="tx1"/>
                </a:solidFill>
                <a:latin typeface="Italian Plate No2 Expanded" panose="020B0505000000020004" pitchFamily="34" charset="0"/>
              </a:rPr>
              <a:t> </a:t>
            </a:r>
            <a:r>
              <a:rPr lang="da-DK" sz="2800" dirty="0" err="1" smtClean="0">
                <a:solidFill>
                  <a:schemeClr val="tx1"/>
                </a:solidFill>
                <a:latin typeface="Italian Plate No2 Expanded" panose="020B0505000000020004" pitchFamily="34" charset="0"/>
              </a:rPr>
              <a:t>that</a:t>
            </a:r>
            <a:r>
              <a:rPr lang="da-DK" sz="2800" dirty="0" smtClean="0">
                <a:solidFill>
                  <a:schemeClr val="tx1"/>
                </a:solidFill>
                <a:latin typeface="Italian Plate No2 Expanded" panose="020B0505000000020004" pitchFamily="34" charset="0"/>
              </a:rPr>
              <a:t> </a:t>
            </a:r>
            <a:r>
              <a:rPr lang="da-DK" sz="2800" dirty="0" err="1" smtClean="0">
                <a:solidFill>
                  <a:schemeClr val="tx1"/>
                </a:solidFill>
                <a:latin typeface="Italian Plate No2 Expanded" panose="020B0505000000020004" pitchFamily="34" charset="0"/>
              </a:rPr>
              <a:t>everyone</a:t>
            </a:r>
            <a:r>
              <a:rPr lang="da-DK" sz="2800" dirty="0" smtClean="0">
                <a:solidFill>
                  <a:schemeClr val="tx1"/>
                </a:solidFill>
                <a:latin typeface="Italian Plate No2 Expanded" panose="020B0505000000020004" pitchFamily="34" charset="0"/>
              </a:rPr>
              <a:t> </a:t>
            </a:r>
            <a:r>
              <a:rPr lang="da-DK" sz="2800" dirty="0" err="1" smtClean="0">
                <a:solidFill>
                  <a:schemeClr val="tx1"/>
                </a:solidFill>
                <a:latin typeface="Italian Plate No2 Expanded" panose="020B0505000000020004" pitchFamily="34" charset="0"/>
              </a:rPr>
              <a:t>works</a:t>
            </a:r>
            <a:r>
              <a:rPr lang="da-DK" sz="2800" dirty="0" smtClean="0">
                <a:solidFill>
                  <a:schemeClr val="tx1"/>
                </a:solidFill>
                <a:latin typeface="Italian Plate No2 Expanded" panose="020B0505000000020004" pitchFamily="34" charset="0"/>
              </a:rPr>
              <a:t> in </a:t>
            </a:r>
            <a:r>
              <a:rPr lang="da-DK" sz="2800" i="1" dirty="0" err="1" smtClean="0">
                <a:solidFill>
                  <a:schemeClr val="tx1"/>
                </a:solidFill>
                <a:latin typeface="Italian Plate No2 Expanded" panose="020B0505000000020004" pitchFamily="34" charset="0"/>
              </a:rPr>
              <a:t>one</a:t>
            </a:r>
            <a:r>
              <a:rPr lang="da-DK" sz="2800" dirty="0" smtClean="0">
                <a:solidFill>
                  <a:schemeClr val="tx1"/>
                </a:solidFill>
                <a:latin typeface="Italian Plate No2 Expanded" panose="020B0505000000020004" pitchFamily="34" charset="0"/>
              </a:rPr>
              <a:t> </a:t>
            </a:r>
            <a:r>
              <a:rPr lang="da-DK" sz="2800" dirty="0" err="1" smtClean="0">
                <a:solidFill>
                  <a:schemeClr val="tx1"/>
                </a:solidFill>
                <a:latin typeface="Italian Plate No2 Expanded" panose="020B0505000000020004" pitchFamily="34" charset="0"/>
              </a:rPr>
              <a:t>company</a:t>
            </a:r>
            <a:r>
              <a:rPr lang="da-DK" sz="2800" dirty="0" smtClean="0">
                <a:solidFill>
                  <a:schemeClr val="tx1"/>
                </a:solidFill>
              </a:rPr>
              <a:t> </a:t>
            </a:r>
          </a:p>
          <a:p>
            <a:pPr marL="285750" indent="-285750" algn="l">
              <a:buFont typeface="Arial" panose="020B0604020202020204" pitchFamily="34" charset="0"/>
              <a:buChar char="•"/>
            </a:pPr>
            <a:r>
              <a:rPr lang="da-DK" sz="2800" dirty="0" err="1" smtClean="0">
                <a:solidFill>
                  <a:schemeClr val="tx1"/>
                </a:solidFill>
              </a:rPr>
              <a:t>Increased</a:t>
            </a:r>
            <a:r>
              <a:rPr lang="da-DK" sz="2800" dirty="0" smtClean="0">
                <a:solidFill>
                  <a:schemeClr val="tx1"/>
                </a:solidFill>
              </a:rPr>
              <a:t> </a:t>
            </a:r>
            <a:r>
              <a:rPr lang="da-DK" sz="2800" dirty="0" err="1" smtClean="0">
                <a:solidFill>
                  <a:schemeClr val="tx1"/>
                </a:solidFill>
              </a:rPr>
              <a:t>accesibility</a:t>
            </a:r>
            <a:endParaRPr lang="da-DK" sz="2800" dirty="0" smtClean="0">
              <a:solidFill>
                <a:schemeClr val="tx1"/>
              </a:solidFill>
            </a:endParaRPr>
          </a:p>
          <a:p>
            <a:pPr algn="l"/>
            <a:endParaRPr lang="da-DK" dirty="0">
              <a:solidFill>
                <a:schemeClr val="tx1"/>
              </a:solidFill>
            </a:endParaRPr>
          </a:p>
        </p:txBody>
      </p:sp>
      <p:pic>
        <p:nvPicPr>
          <p:cNvPr id="8" name="Billede 7"/>
          <p:cNvPicPr>
            <a:picLocks noChangeAspect="1"/>
          </p:cNvPicPr>
          <p:nvPr/>
        </p:nvPicPr>
        <p:blipFill>
          <a:blip r:embed="rId3"/>
          <a:stretch>
            <a:fillRect/>
          </a:stretch>
        </p:blipFill>
        <p:spPr>
          <a:xfrm>
            <a:off x="6022404" y="1744664"/>
            <a:ext cx="5476350" cy="4057577"/>
          </a:xfrm>
          <a:prstGeom prst="rect">
            <a:avLst/>
          </a:prstGeom>
        </p:spPr>
      </p:pic>
      <p:pic>
        <p:nvPicPr>
          <p:cNvPr id="9" name="Billede 8"/>
          <p:cNvPicPr>
            <a:picLocks noChangeAspect="1"/>
          </p:cNvPicPr>
          <p:nvPr/>
        </p:nvPicPr>
        <p:blipFill>
          <a:blip r:embed="rId4"/>
          <a:stretch>
            <a:fillRect/>
          </a:stretch>
        </p:blipFill>
        <p:spPr>
          <a:xfrm>
            <a:off x="6009251" y="2708920"/>
            <a:ext cx="5489503" cy="4788249"/>
          </a:xfrm>
          <a:prstGeom prst="rect">
            <a:avLst/>
          </a:prstGeom>
        </p:spPr>
      </p:pic>
      <p:pic>
        <p:nvPicPr>
          <p:cNvPr id="10" name="Billede 9"/>
          <p:cNvPicPr>
            <a:picLocks noChangeAspect="1"/>
          </p:cNvPicPr>
          <p:nvPr/>
        </p:nvPicPr>
        <p:blipFill>
          <a:blip r:embed="rId5"/>
          <a:stretch>
            <a:fillRect/>
          </a:stretch>
        </p:blipFill>
        <p:spPr>
          <a:xfrm>
            <a:off x="6054611" y="3861048"/>
            <a:ext cx="5460203" cy="4506046"/>
          </a:xfrm>
          <a:prstGeom prst="rect">
            <a:avLst/>
          </a:prstGeom>
        </p:spPr>
      </p:pic>
    </p:spTree>
    <p:extLst>
      <p:ext uri="{BB962C8B-B14F-4D97-AF65-F5344CB8AC3E}">
        <p14:creationId xmlns:p14="http://schemas.microsoft.com/office/powerpoint/2010/main" val="3591551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pic>
        <p:nvPicPr>
          <p:cNvPr id="2052" name="Picture 4" descr="http://www.relocatemagazine.com/media/images/reeditor-2015-pwc-ceos-less-optimistic-about-global-economy-_3590_t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88824" cy="8113757"/>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98224" y="386285"/>
            <a:ext cx="9884620" cy="3323987"/>
          </a:xfrm>
        </p:spPr>
        <p:txBody>
          <a:bodyPr/>
          <a:lstStyle/>
          <a:p>
            <a:r>
              <a:rPr lang="da-DK" dirty="0" err="1" smtClean="0">
                <a:latin typeface="Italian Plate No2 Expanded" panose="020B0505000000020004" pitchFamily="34" charset="0"/>
              </a:rPr>
              <a:t>Culture</a:t>
            </a:r>
            <a:r>
              <a:rPr lang="da-DK" dirty="0" smtClean="0">
                <a:latin typeface="Italian Plate No2 Expanded" panose="020B0505000000020004" pitchFamily="34" charset="0"/>
              </a:rPr>
              <a:t>:</a:t>
            </a:r>
            <a:br>
              <a:rPr lang="da-DK" dirty="0" smtClean="0">
                <a:latin typeface="Italian Plate No2 Expanded" panose="020B0505000000020004" pitchFamily="34" charset="0"/>
              </a:rPr>
            </a:br>
            <a:r>
              <a:rPr lang="da-DK" dirty="0" smtClean="0">
                <a:latin typeface="Italian Plate No2 Expanded" panose="020B0505000000020004" pitchFamily="34" charset="0"/>
              </a:rPr>
              <a:t>top-</a:t>
            </a:r>
            <a:r>
              <a:rPr lang="da-DK" dirty="0" err="1" smtClean="0">
                <a:latin typeface="Italian Plate No2 Expanded" panose="020B0505000000020004" pitchFamily="34" charset="0"/>
              </a:rPr>
              <a:t>down</a:t>
            </a:r>
            <a:endParaRPr lang="da-DK" dirty="0">
              <a:latin typeface="Italian Plate No2 Expanded" panose="020B0505000000020004" pitchFamily="34" charset="0"/>
            </a:endParaRPr>
          </a:p>
        </p:txBody>
      </p:sp>
    </p:spTree>
    <p:extLst>
      <p:ext uri="{BB962C8B-B14F-4D97-AF65-F5344CB8AC3E}">
        <p14:creationId xmlns:p14="http://schemas.microsoft.com/office/powerpoint/2010/main" val="402602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526" b="7526"/>
          <a:stretch>
            <a:fillRect/>
          </a:stretch>
        </p:blipFill>
        <p:spPr>
          <a:xfrm>
            <a:off x="0" y="0"/>
            <a:ext cx="12188825" cy="6858000"/>
          </a:xfrm>
        </p:spPr>
      </p:pic>
      <p:sp>
        <p:nvSpPr>
          <p:cNvPr id="3" name="Titel 2"/>
          <p:cNvSpPr>
            <a:spLocks noGrp="1"/>
          </p:cNvSpPr>
          <p:nvPr>
            <p:ph type="title"/>
          </p:nvPr>
        </p:nvSpPr>
        <p:spPr>
          <a:xfrm>
            <a:off x="98224" y="386285"/>
            <a:ext cx="10962084" cy="3389389"/>
          </a:xfrm>
        </p:spPr>
        <p:txBody>
          <a:bodyPr/>
          <a:lstStyle/>
          <a:p>
            <a:r>
              <a:rPr lang="da-DK" dirty="0" err="1" smtClean="0">
                <a:latin typeface="Italian Plate No2 Expanded" panose="020B0505000000020004" pitchFamily="34" charset="0"/>
              </a:rPr>
              <a:t>Culture</a:t>
            </a:r>
            <a:r>
              <a:rPr lang="da-DK" dirty="0" smtClean="0">
                <a:latin typeface="Italian Plate No2 Expanded" panose="020B0505000000020004" pitchFamily="34" charset="0"/>
              </a:rPr>
              <a:t>:</a:t>
            </a:r>
            <a:br>
              <a:rPr lang="da-DK" dirty="0" smtClean="0">
                <a:latin typeface="Italian Plate No2 Expanded" panose="020B0505000000020004" pitchFamily="34" charset="0"/>
              </a:rPr>
            </a:br>
            <a:r>
              <a:rPr lang="da-DK" dirty="0" err="1">
                <a:solidFill>
                  <a:srgbClr val="00B050"/>
                </a:solidFill>
                <a:latin typeface="Italian Plate No2 Expanded" panose="020B0505000000020004" pitchFamily="34" charset="0"/>
              </a:rPr>
              <a:t>b</a:t>
            </a:r>
            <a:r>
              <a:rPr lang="da-DK" dirty="0" err="1" smtClean="0">
                <a:solidFill>
                  <a:srgbClr val="00B050"/>
                </a:solidFill>
                <a:latin typeface="Italian Plate No2 Expanded" panose="020B0505000000020004" pitchFamily="34" charset="0"/>
              </a:rPr>
              <a:t>ottom</a:t>
            </a:r>
            <a:r>
              <a:rPr lang="da-DK" dirty="0" smtClean="0">
                <a:solidFill>
                  <a:srgbClr val="00B050"/>
                </a:solidFill>
                <a:latin typeface="Italian Plate No2 Expanded" panose="020B0505000000020004" pitchFamily="34" charset="0"/>
              </a:rPr>
              <a:t>-up</a:t>
            </a:r>
            <a:endParaRPr lang="da-DK" dirty="0">
              <a:solidFill>
                <a:srgbClr val="00B050"/>
              </a:solidFill>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270999927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5077224"/>
          </a:xfrm>
        </p:spPr>
        <p:txBody>
          <a:bodyPr/>
          <a:lstStyle/>
          <a:p>
            <a:r>
              <a:rPr lang="da-DK" dirty="0" smtClean="0">
                <a:latin typeface="Italian Plate No2 Expanded" panose="020B0505000000020004" pitchFamily="34" charset="0"/>
              </a:rPr>
              <a:t>Out of the </a:t>
            </a:r>
            <a:r>
              <a:rPr lang="da-DK" dirty="0" err="1" smtClean="0">
                <a:latin typeface="Italian Plate No2 Expanded" panose="020B0505000000020004" pitchFamily="34" charset="0"/>
              </a:rPr>
              <a:t>box</a:t>
            </a:r>
            <a:r>
              <a:rPr lang="da-DK" dirty="0" smtClean="0">
                <a:latin typeface="Italian Plate No2 Expanded" panose="020B0505000000020004" pitchFamily="34" charset="0"/>
              </a:rPr>
              <a:t/>
            </a:r>
            <a:br>
              <a:rPr lang="da-DK" dirty="0" smtClean="0">
                <a:latin typeface="Italian Plate No2 Expanded" panose="020B0505000000020004" pitchFamily="34" charset="0"/>
              </a:rPr>
            </a:br>
            <a:r>
              <a:rPr lang="da-DK" dirty="0" smtClean="0">
                <a:latin typeface="Italian Plate No2 Expanded" panose="020B0505000000020004" pitchFamily="34" charset="0"/>
              </a:rPr>
              <a:t>intranet</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
        <p:nvSpPr>
          <p:cNvPr id="6" name="Titel 2"/>
          <p:cNvSpPr txBox="1">
            <a:spLocks/>
          </p:cNvSpPr>
          <p:nvPr/>
        </p:nvSpPr>
        <p:spPr bwMode="auto">
          <a:xfrm>
            <a:off x="1341884" y="5373216"/>
            <a:ext cx="10597682" cy="92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000" kern="0" dirty="0" smtClean="0">
                <a:solidFill>
                  <a:srgbClr val="142364"/>
                </a:solidFill>
                <a:latin typeface="Italian Plate No2 Expanded" panose="020B0505000000020004" pitchFamily="34" charset="0"/>
              </a:rPr>
              <a:t>Oxygen Software</a:t>
            </a:r>
            <a:endParaRPr lang="da-DK" sz="80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2330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5077224"/>
          </a:xfrm>
        </p:spPr>
        <p:txBody>
          <a:bodyPr/>
          <a:lstStyle/>
          <a:p>
            <a:r>
              <a:rPr lang="da-DK" dirty="0" smtClean="0">
                <a:latin typeface="Italian Plate No2 Expanded" panose="020B0505000000020004" pitchFamily="34" charset="0"/>
              </a:rPr>
              <a:t>Normann</a:t>
            </a:r>
            <a:br>
              <a:rPr lang="da-DK" dirty="0" smtClean="0">
                <a:latin typeface="Italian Plate No2 Expanded" panose="020B0505000000020004" pitchFamily="34" charset="0"/>
              </a:rPr>
            </a:br>
            <a:r>
              <a:rPr lang="da-DK" dirty="0" smtClean="0">
                <a:latin typeface="Italian Plate No2 Expanded" panose="020B0505000000020004" pitchFamily="34" charset="0"/>
              </a:rPr>
              <a:t>&amp;</a:t>
            </a:r>
            <a:br>
              <a:rPr lang="da-DK" dirty="0" smtClean="0">
                <a:latin typeface="Italian Plate No2 Expanded" panose="020B0505000000020004" pitchFamily="34" charset="0"/>
              </a:rPr>
            </a:br>
            <a:r>
              <a:rPr lang="da-DK" dirty="0" smtClean="0">
                <a:latin typeface="Italian Plate No2 Expanded" panose="020B0505000000020004" pitchFamily="34" charset="0"/>
              </a:rPr>
              <a:t>Per</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2503239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1661993"/>
          </a:xfrm>
        </p:spPr>
        <p:txBody>
          <a:bodyPr/>
          <a:lstStyle/>
          <a:p>
            <a:r>
              <a:rPr lang="da-DK" dirty="0" err="1" smtClean="0">
                <a:latin typeface="Italian Plate No2 Expanded" panose="020B0505000000020004" pitchFamily="34" charset="0"/>
              </a:rPr>
              <a:t>Launch</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230930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4" name="Pladsholder til tekst 3"/>
          <p:cNvSpPr>
            <a:spLocks noGrp="1"/>
          </p:cNvSpPr>
          <p:nvPr>
            <p:ph type="body" sz="quarter" idx="19"/>
          </p:nvPr>
        </p:nvSpPr>
        <p:spPr/>
        <p:txBody>
          <a:bodyPr/>
          <a:lstStyle/>
          <a:p>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56" y="759062"/>
            <a:ext cx="3154430" cy="2946764"/>
          </a:xfrm>
          <a:prstGeom prst="rect">
            <a:avLst/>
          </a:prstGeom>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888" y="759062"/>
            <a:ext cx="3844188" cy="5766282"/>
          </a:xfrm>
          <a:prstGeom prst="rect">
            <a:avLst/>
          </a:prstGeom>
        </p:spPr>
      </p:pic>
      <p:pic>
        <p:nvPicPr>
          <p:cNvPr id="8" name="Bille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53" y="4030467"/>
            <a:ext cx="3184949" cy="2494877"/>
          </a:xfrm>
          <a:prstGeom prst="rect">
            <a:avLst/>
          </a:prstGeom>
        </p:spPr>
      </p:pic>
      <p:pic>
        <p:nvPicPr>
          <p:cNvPr id="9" name="Billede 8"/>
          <p:cNvPicPr>
            <a:picLocks noChangeAspect="1"/>
          </p:cNvPicPr>
          <p:nvPr/>
        </p:nvPicPr>
        <p:blipFill rotWithShape="1">
          <a:blip r:embed="rId6" cstate="print">
            <a:extLst>
              <a:ext uri="{28A0092B-C50C-407E-A947-70E740481C1C}">
                <a14:useLocalDpi xmlns:a14="http://schemas.microsoft.com/office/drawing/2010/main" val="0"/>
              </a:ext>
            </a:extLst>
          </a:blip>
          <a:srcRect l="13014" r="12162"/>
          <a:stretch/>
        </p:blipFill>
        <p:spPr>
          <a:xfrm>
            <a:off x="8038628" y="759062"/>
            <a:ext cx="3888433" cy="5766282"/>
          </a:xfrm>
          <a:prstGeom prst="rect">
            <a:avLst/>
          </a:prstGeom>
        </p:spPr>
      </p:pic>
      <p:sp>
        <p:nvSpPr>
          <p:cNvPr id="5" name="Pladsholder til tekst 4"/>
          <p:cNvSpPr>
            <a:spLocks noGrp="1"/>
          </p:cNvSpPr>
          <p:nvPr>
            <p:ph type="body" sz="quarter" idx="20"/>
          </p:nvPr>
        </p:nvSpPr>
        <p:spPr/>
        <p:txBody>
          <a:bodyPr/>
          <a:lstStyle/>
          <a:p>
            <a:endParaRPr lang="da-DK"/>
          </a:p>
        </p:txBody>
      </p:sp>
      <p:sp>
        <p:nvSpPr>
          <p:cNvPr id="3" name="Titel 2"/>
          <p:cNvSpPr>
            <a:spLocks noGrp="1"/>
          </p:cNvSpPr>
          <p:nvPr>
            <p:ph type="title"/>
          </p:nvPr>
        </p:nvSpPr>
        <p:spPr>
          <a:xfrm>
            <a:off x="98224" y="386285"/>
            <a:ext cx="9884620" cy="1661993"/>
          </a:xfrm>
        </p:spPr>
        <p:txBody>
          <a:bodyPr/>
          <a:lstStyle/>
          <a:p>
            <a:r>
              <a:rPr lang="da-DK" dirty="0" err="1" smtClean="0">
                <a:latin typeface="Italian Plate No2 Expanded" panose="020B0505000000020004" pitchFamily="34" charset="0"/>
              </a:rPr>
              <a:t>Launch</a:t>
            </a:r>
            <a:endParaRPr lang="da-DK" dirty="0">
              <a:latin typeface="Italian Plate No2 Expanded" panose="020B0505000000020004" pitchFamily="34" charset="0"/>
            </a:endParaRPr>
          </a:p>
        </p:txBody>
      </p:sp>
    </p:spTree>
    <p:extLst>
      <p:ext uri="{BB962C8B-B14F-4D97-AF65-F5344CB8AC3E}">
        <p14:creationId xmlns:p14="http://schemas.microsoft.com/office/powerpoint/2010/main" val="24193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56" y="759062"/>
            <a:ext cx="3154430" cy="2946764"/>
          </a:xfrm>
          <a:prstGeom prst="rect">
            <a:avLst/>
          </a:prstGeom>
        </p:spPr>
      </p:pic>
      <p:pic>
        <p:nvPicPr>
          <p:cNvPr id="19" name="Billed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888" y="759062"/>
            <a:ext cx="3844188" cy="5766282"/>
          </a:xfrm>
          <a:prstGeom prst="rect">
            <a:avLst/>
          </a:prstGeom>
        </p:spPr>
      </p:pic>
      <p:pic>
        <p:nvPicPr>
          <p:cNvPr id="20" name="Bille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53" y="4030467"/>
            <a:ext cx="3184949" cy="2494877"/>
          </a:xfrm>
          <a:prstGeom prst="rect">
            <a:avLst/>
          </a:prstGeom>
        </p:spPr>
      </p:pic>
      <p:pic>
        <p:nvPicPr>
          <p:cNvPr id="22" name="Billede 21"/>
          <p:cNvPicPr>
            <a:picLocks noChangeAspect="1"/>
          </p:cNvPicPr>
          <p:nvPr/>
        </p:nvPicPr>
        <p:blipFill rotWithShape="1">
          <a:blip r:embed="rId6" cstate="print">
            <a:extLst>
              <a:ext uri="{28A0092B-C50C-407E-A947-70E740481C1C}">
                <a14:useLocalDpi xmlns:a14="http://schemas.microsoft.com/office/drawing/2010/main" val="0"/>
              </a:ext>
            </a:extLst>
          </a:blip>
          <a:srcRect l="13014" r="12162"/>
          <a:stretch/>
        </p:blipFill>
        <p:spPr>
          <a:xfrm>
            <a:off x="8038628" y="759062"/>
            <a:ext cx="3888433" cy="5766282"/>
          </a:xfrm>
          <a:prstGeom prst="rect">
            <a:avLst/>
          </a:prstGeom>
        </p:spPr>
      </p:pic>
    </p:spTree>
    <p:extLst>
      <p:ext uri="{BB962C8B-B14F-4D97-AF65-F5344CB8AC3E}">
        <p14:creationId xmlns:p14="http://schemas.microsoft.com/office/powerpoint/2010/main" val="1103451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1661993"/>
          </a:xfrm>
        </p:spPr>
        <p:txBody>
          <a:bodyPr/>
          <a:lstStyle/>
          <a:p>
            <a:r>
              <a:rPr lang="da-DK" dirty="0" err="1" smtClean="0">
                <a:latin typeface="Italian Plate No2 Expanded" panose="020B0505000000020004" pitchFamily="34" charset="0"/>
              </a:rPr>
              <a:t>Launch</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
        <p:nvSpPr>
          <p:cNvPr id="6" name="Titel 2"/>
          <p:cNvSpPr txBox="1">
            <a:spLocks/>
          </p:cNvSpPr>
          <p:nvPr/>
        </p:nvSpPr>
        <p:spPr bwMode="auto">
          <a:xfrm>
            <a:off x="1341884" y="3409406"/>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err="1" smtClean="0">
                <a:solidFill>
                  <a:srgbClr val="142364"/>
                </a:solidFill>
                <a:latin typeface="Italian Plate No2 Expanded" panose="020B0505000000020004" pitchFamily="34" charset="0"/>
              </a:rPr>
              <a:t>Naming</a:t>
            </a:r>
            <a:r>
              <a:rPr lang="da-DK" sz="8800" kern="0" dirty="0" smtClean="0">
                <a:solidFill>
                  <a:srgbClr val="142364"/>
                </a:solidFill>
                <a:latin typeface="Italian Plate No2 Expanded" panose="020B0505000000020004" pitchFamily="34" charset="0"/>
              </a:rPr>
              <a:t> </a:t>
            </a:r>
            <a:r>
              <a:rPr lang="da-DK" sz="8800" kern="0" dirty="0" err="1" smtClean="0">
                <a:solidFill>
                  <a:srgbClr val="142364"/>
                </a:solidFill>
                <a:latin typeface="Italian Plate No2 Expanded" panose="020B0505000000020004" pitchFamily="34" charset="0"/>
              </a:rPr>
              <a:t>competition</a:t>
            </a:r>
            <a:endParaRPr lang="da-DK" sz="8800" kern="0" dirty="0">
              <a:solidFill>
                <a:srgbClr val="142364"/>
              </a:solidFill>
              <a:latin typeface="Italian Plate No2 Expanded" panose="020B0505000000020004" pitchFamily="34" charset="0"/>
            </a:endParaRPr>
          </a:p>
        </p:txBody>
      </p:sp>
      <p:sp>
        <p:nvSpPr>
          <p:cNvPr id="7"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err="1" smtClean="0">
                <a:solidFill>
                  <a:srgbClr val="142364"/>
                </a:solidFill>
                <a:latin typeface="Italian Plate No2 Expanded" panose="020B0505000000020004" pitchFamily="34" charset="0"/>
              </a:rPr>
              <a:t>Ambassadors</a:t>
            </a:r>
            <a:endParaRPr lang="da-DK" sz="88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2803536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3415230"/>
          </a:xfrm>
        </p:spPr>
        <p:txBody>
          <a:bodyPr/>
          <a:lstStyle/>
          <a:p>
            <a:r>
              <a:rPr lang="da-DK" dirty="0" err="1" smtClean="0">
                <a:latin typeface="Italian Plate No2 Expanded" panose="020B0505000000020004" pitchFamily="34" charset="0"/>
              </a:rPr>
              <a:t>Everyday</a:t>
            </a:r>
            <a:r>
              <a:rPr lang="da-DK" dirty="0" smtClean="0">
                <a:latin typeface="Italian Plate No2 Expanded" panose="020B0505000000020004" pitchFamily="34" charset="0"/>
              </a:rPr>
              <a:t/>
            </a:r>
            <a:br>
              <a:rPr lang="da-DK" dirty="0" smtClean="0">
                <a:latin typeface="Italian Plate No2 Expanded" panose="020B0505000000020004" pitchFamily="34" charset="0"/>
              </a:rPr>
            </a:br>
            <a:r>
              <a:rPr lang="da-DK" dirty="0" err="1" smtClean="0">
                <a:latin typeface="Italian Plate No2 Expanded" panose="020B0505000000020004" pitchFamily="34" charset="0"/>
              </a:rPr>
              <a:t>use</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
        <p:nvSpPr>
          <p:cNvPr id="6"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err="1" smtClean="0">
                <a:solidFill>
                  <a:srgbClr val="142364"/>
                </a:solidFill>
                <a:latin typeface="Italian Plate No2 Expanded" panose="020B0505000000020004" pitchFamily="34" charset="0"/>
              </a:rPr>
              <a:t>Less</a:t>
            </a:r>
            <a:r>
              <a:rPr lang="da-DK" sz="8800" kern="0" dirty="0" smtClean="0">
                <a:solidFill>
                  <a:srgbClr val="142364"/>
                </a:solidFill>
                <a:latin typeface="Italian Plate No2 Expanded" panose="020B0505000000020004" pitchFamily="34" charset="0"/>
              </a:rPr>
              <a:t> </a:t>
            </a:r>
            <a:r>
              <a:rPr lang="da-DK" sz="8800" kern="0" dirty="0" err="1" smtClean="0">
                <a:solidFill>
                  <a:srgbClr val="142364"/>
                </a:solidFill>
                <a:latin typeface="Italian Plate No2 Expanded" panose="020B0505000000020004" pitchFamily="34" charset="0"/>
              </a:rPr>
              <a:t>control</a:t>
            </a:r>
            <a:endParaRPr lang="da-DK" sz="8800" kern="0" dirty="0" smtClean="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32679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0"/>
          </p:nvPr>
        </p:nvSpPr>
        <p:spPr/>
        <p:txBody>
          <a:bodyPr/>
          <a:lstStyle/>
          <a:p>
            <a:fld id="{8015B93B-516F-4920-B0FC-CCACE847C61C}" type="slidenum">
              <a:rPr lang="da-DK" smtClean="0"/>
              <a:pPr/>
              <a:t>25</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9" name="Pladsholder til tekst 8"/>
          <p:cNvSpPr>
            <a:spLocks noGrp="1"/>
          </p:cNvSpPr>
          <p:nvPr>
            <p:ph type="body" sz="quarter" idx="16"/>
          </p:nvPr>
        </p:nvSpPr>
        <p:spPr/>
        <p:txBody>
          <a:bodyPr/>
          <a:lstStyle/>
          <a:p>
            <a:endParaRPr lang="da-DK"/>
          </a:p>
        </p:txBody>
      </p:sp>
      <p:sp>
        <p:nvSpPr>
          <p:cNvPr id="10" name="Pladsholder til tekst 9"/>
          <p:cNvSpPr>
            <a:spLocks noGrp="1"/>
          </p:cNvSpPr>
          <p:nvPr>
            <p:ph type="body" sz="quarter" idx="17"/>
          </p:nvPr>
        </p:nvSpPr>
        <p:spPr/>
        <p:txBody>
          <a:bodyPr/>
          <a:lstStyle/>
          <a:p>
            <a:endParaRPr lang="da-DK"/>
          </a:p>
        </p:txBody>
      </p:sp>
      <p:sp>
        <p:nvSpPr>
          <p:cNvPr id="11" name="Pladsholder til tekst 10"/>
          <p:cNvSpPr>
            <a:spLocks noGrp="1"/>
          </p:cNvSpPr>
          <p:nvPr>
            <p:ph type="body" sz="quarter" idx="18"/>
          </p:nvPr>
        </p:nvSpPr>
        <p:spPr/>
        <p:txBody>
          <a:bodyPr/>
          <a:lstStyle/>
          <a:p>
            <a:endParaRPr lang="da-DK"/>
          </a:p>
        </p:txBody>
      </p:sp>
      <p:sp>
        <p:nvSpPr>
          <p:cNvPr id="12" name="Pladsholder til tekst 11"/>
          <p:cNvSpPr>
            <a:spLocks noGrp="1"/>
          </p:cNvSpPr>
          <p:nvPr>
            <p:ph type="body" sz="quarter" idx="19"/>
          </p:nvPr>
        </p:nvSpPr>
        <p:spPr/>
        <p:txBody>
          <a:bodyPr/>
          <a:lstStyle/>
          <a:p>
            <a:endParaRPr lang="da-DK"/>
          </a:p>
        </p:txBody>
      </p:sp>
      <p:sp>
        <p:nvSpPr>
          <p:cNvPr id="14" name="Pladsholder til billede 13"/>
          <p:cNvSpPr>
            <a:spLocks noGrp="1"/>
          </p:cNvSpPr>
          <p:nvPr>
            <p:ph type="pic" sz="quarter" idx="13"/>
          </p:nvPr>
        </p:nvSpPr>
        <p:spPr/>
      </p:sp>
      <p:pic>
        <p:nvPicPr>
          <p:cNvPr id="17" name="Billede 16"/>
          <p:cNvPicPr>
            <a:picLocks noChangeAspect="1"/>
          </p:cNvPicPr>
          <p:nvPr/>
        </p:nvPicPr>
        <p:blipFill>
          <a:blip r:embed="rId3"/>
          <a:stretch>
            <a:fillRect/>
          </a:stretch>
        </p:blipFill>
        <p:spPr>
          <a:xfrm>
            <a:off x="-59924" y="-9054"/>
            <a:ext cx="12308672" cy="8739065"/>
          </a:xfrm>
          <a:prstGeom prst="rect">
            <a:avLst/>
          </a:prstGeom>
        </p:spPr>
      </p:pic>
    </p:spTree>
    <p:extLst>
      <p:ext uri="{BB962C8B-B14F-4D97-AF65-F5344CB8AC3E}">
        <p14:creationId xmlns:p14="http://schemas.microsoft.com/office/powerpoint/2010/main" val="4281229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smtClean="0">
                <a:solidFill>
                  <a:srgbClr val="FA1E32"/>
                </a:solidFill>
                <a:latin typeface="Italian Plate No2 Expanded XBd" panose="020B0905000000020004" pitchFamily="34" charset="0"/>
              </a:rPr>
              <a:t>How did it go?</a:t>
            </a:r>
            <a:endParaRPr lang="da-DK" dirty="0">
              <a:solidFill>
                <a:srgbClr val="FA1E32"/>
              </a:solidFill>
            </a:endParaRPr>
          </a:p>
        </p:txBody>
      </p:sp>
      <p:sp>
        <p:nvSpPr>
          <p:cNvPr id="3" name="Pladsholder til indhold 2"/>
          <p:cNvSpPr>
            <a:spLocks noGrp="1"/>
          </p:cNvSpPr>
          <p:nvPr>
            <p:ph sz="quarter" idx="14"/>
          </p:nvPr>
        </p:nvSpPr>
        <p:spPr>
          <a:xfrm>
            <a:off x="504825" y="2132856"/>
            <a:ext cx="11180763" cy="3706812"/>
          </a:xfrm>
        </p:spPr>
        <p:txBody>
          <a:bodyPr/>
          <a:lstStyle/>
          <a:p>
            <a:pPr algn="ctr"/>
            <a:r>
              <a:rPr lang="da-DK" sz="13800" dirty="0" smtClean="0">
                <a:solidFill>
                  <a:srgbClr val="0070C0"/>
                </a:solidFill>
              </a:rPr>
              <a:t>36.47 %</a:t>
            </a:r>
          </a:p>
          <a:p>
            <a:pPr algn="ctr">
              <a:buNone/>
            </a:pPr>
            <a:endParaRPr lang="da-DK" sz="13800" dirty="0">
              <a:solidFill>
                <a:srgbClr val="0070C0"/>
              </a:solidFill>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26</a:t>
            </a:fld>
            <a:endParaRPr lang="da-DK" dirty="0"/>
          </a:p>
        </p:txBody>
      </p:sp>
      <p:sp>
        <p:nvSpPr>
          <p:cNvPr id="5"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err="1" smtClean="0">
                <a:solidFill>
                  <a:srgbClr val="142364"/>
                </a:solidFill>
                <a:latin typeface="Italian Plate No2 Expanded" panose="020B0505000000020004" pitchFamily="34" charset="0"/>
              </a:rPr>
              <a:t>Useful</a:t>
            </a:r>
            <a:endParaRPr lang="da-DK" sz="88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253131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smtClean="0">
                <a:solidFill>
                  <a:srgbClr val="FA1E32"/>
                </a:solidFill>
                <a:latin typeface="Italian Plate No2 Expanded XBd" panose="020B0905000000020004" pitchFamily="34" charset="0"/>
              </a:rPr>
              <a:t>How did it go?</a:t>
            </a:r>
            <a:endParaRPr lang="da-DK" dirty="0">
              <a:solidFill>
                <a:srgbClr val="FA1E32"/>
              </a:solidFill>
            </a:endParaRPr>
          </a:p>
        </p:txBody>
      </p:sp>
      <p:sp>
        <p:nvSpPr>
          <p:cNvPr id="3" name="Pladsholder til indhold 2"/>
          <p:cNvSpPr>
            <a:spLocks noGrp="1"/>
          </p:cNvSpPr>
          <p:nvPr>
            <p:ph sz="quarter" idx="14"/>
          </p:nvPr>
        </p:nvSpPr>
        <p:spPr>
          <a:xfrm>
            <a:off x="504825" y="2132856"/>
            <a:ext cx="11180763" cy="3706812"/>
          </a:xfrm>
        </p:spPr>
        <p:txBody>
          <a:bodyPr/>
          <a:lstStyle/>
          <a:p>
            <a:pPr algn="ctr"/>
            <a:r>
              <a:rPr lang="da-DK" sz="13800" dirty="0" smtClean="0">
                <a:solidFill>
                  <a:srgbClr val="0070C0"/>
                </a:solidFill>
                <a:latin typeface="Italian Plate No2 Expanded" panose="020B0505000000020004" pitchFamily="34" charset="0"/>
              </a:rPr>
              <a:t>47.06 %</a:t>
            </a:r>
          </a:p>
          <a:p>
            <a:pPr algn="ctr">
              <a:buNone/>
            </a:pPr>
            <a:endParaRPr lang="da-DK" sz="13800" dirty="0">
              <a:solidFill>
                <a:srgbClr val="0070C0"/>
              </a:solidFill>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27</a:t>
            </a:fld>
            <a:endParaRPr lang="da-DK" dirty="0"/>
          </a:p>
        </p:txBody>
      </p:sp>
      <p:sp>
        <p:nvSpPr>
          <p:cNvPr id="5"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err="1" smtClean="0">
                <a:solidFill>
                  <a:srgbClr val="142364"/>
                </a:solidFill>
                <a:latin typeface="Italian Plate No2 Expanded" panose="020B0505000000020004" pitchFamily="34" charset="0"/>
              </a:rPr>
              <a:t>Very</a:t>
            </a:r>
            <a:r>
              <a:rPr lang="da-DK" sz="8800" kern="0" dirty="0" smtClean="0">
                <a:solidFill>
                  <a:srgbClr val="142364"/>
                </a:solidFill>
                <a:latin typeface="Italian Plate No2 Expanded" panose="020B0505000000020004" pitchFamily="34" charset="0"/>
              </a:rPr>
              <a:t> </a:t>
            </a:r>
            <a:r>
              <a:rPr lang="da-DK" sz="8800" kern="0" dirty="0" err="1" smtClean="0">
                <a:solidFill>
                  <a:srgbClr val="142364"/>
                </a:solidFill>
                <a:latin typeface="Italian Plate No2 Expanded" panose="020B0505000000020004" pitchFamily="34" charset="0"/>
              </a:rPr>
              <a:t>useful</a:t>
            </a:r>
            <a:endParaRPr lang="da-DK" sz="88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184642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smtClean="0">
                <a:solidFill>
                  <a:srgbClr val="FA1E32"/>
                </a:solidFill>
                <a:latin typeface="Italian Plate No2 Expanded XBd" panose="020B0905000000020004" pitchFamily="34" charset="0"/>
              </a:rPr>
              <a:t>How did it go?</a:t>
            </a:r>
            <a:endParaRPr lang="da-DK" dirty="0">
              <a:solidFill>
                <a:srgbClr val="FA1E32"/>
              </a:solidFill>
            </a:endParaRPr>
          </a:p>
        </p:txBody>
      </p:sp>
      <p:sp>
        <p:nvSpPr>
          <p:cNvPr id="3" name="Pladsholder til indhold 2"/>
          <p:cNvSpPr>
            <a:spLocks noGrp="1"/>
          </p:cNvSpPr>
          <p:nvPr>
            <p:ph sz="quarter" idx="14"/>
          </p:nvPr>
        </p:nvSpPr>
        <p:spPr>
          <a:xfrm>
            <a:off x="504825" y="2132856"/>
            <a:ext cx="11180763" cy="3706812"/>
          </a:xfrm>
        </p:spPr>
        <p:txBody>
          <a:bodyPr/>
          <a:lstStyle/>
          <a:p>
            <a:pPr algn="ctr"/>
            <a:r>
              <a:rPr lang="da-DK" sz="13800" dirty="0" smtClean="0">
                <a:solidFill>
                  <a:srgbClr val="0070C0"/>
                </a:solidFill>
                <a:latin typeface="Italian Plate No2 Expanded" panose="020B0505000000020004" pitchFamily="34" charset="0"/>
              </a:rPr>
              <a:t>16.47 %</a:t>
            </a:r>
          </a:p>
          <a:p>
            <a:pPr algn="ctr">
              <a:buNone/>
            </a:pP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28</a:t>
            </a:fld>
            <a:endParaRPr lang="da-DK" dirty="0"/>
          </a:p>
        </p:txBody>
      </p:sp>
      <p:sp>
        <p:nvSpPr>
          <p:cNvPr id="5"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err="1" smtClean="0">
                <a:solidFill>
                  <a:srgbClr val="142364"/>
                </a:solidFill>
                <a:latin typeface="Italian Plate No2 Expanded" panose="020B0505000000020004" pitchFamily="34" charset="0"/>
              </a:rPr>
              <a:t>Can’t</a:t>
            </a:r>
            <a:r>
              <a:rPr lang="da-DK" sz="8800" kern="0" dirty="0" smtClean="0">
                <a:solidFill>
                  <a:srgbClr val="142364"/>
                </a:solidFill>
                <a:latin typeface="Italian Plate No2 Expanded" panose="020B0505000000020004" pitchFamily="34" charset="0"/>
              </a:rPr>
              <a:t> live </a:t>
            </a:r>
            <a:r>
              <a:rPr lang="da-DK" sz="8800" kern="0" dirty="0" err="1" smtClean="0">
                <a:solidFill>
                  <a:srgbClr val="142364"/>
                </a:solidFill>
                <a:latin typeface="Italian Plate No2 Expanded" panose="020B0505000000020004" pitchFamily="34" charset="0"/>
              </a:rPr>
              <a:t>without</a:t>
            </a:r>
            <a:r>
              <a:rPr lang="da-DK" sz="8800" kern="0" dirty="0" smtClean="0">
                <a:solidFill>
                  <a:srgbClr val="142364"/>
                </a:solidFill>
                <a:latin typeface="Italian Plate No2 Expanded" panose="020B0505000000020004" pitchFamily="34" charset="0"/>
              </a:rPr>
              <a:t> it</a:t>
            </a:r>
            <a:endParaRPr lang="da-DK" sz="88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251809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smtClean="0">
                <a:solidFill>
                  <a:srgbClr val="FA1E32"/>
                </a:solidFill>
                <a:latin typeface="Italian Plate No2 Expanded XBd" panose="020B0905000000020004" pitchFamily="34" charset="0"/>
              </a:rPr>
              <a:t>How did it go?</a:t>
            </a:r>
            <a:endParaRPr lang="da-DK" dirty="0">
              <a:solidFill>
                <a:srgbClr val="FA1E32"/>
              </a:solidFill>
            </a:endParaRPr>
          </a:p>
        </p:txBody>
      </p:sp>
      <p:sp>
        <p:nvSpPr>
          <p:cNvPr id="3" name="Pladsholder til indhold 2"/>
          <p:cNvSpPr>
            <a:spLocks noGrp="1"/>
          </p:cNvSpPr>
          <p:nvPr>
            <p:ph sz="quarter" idx="14"/>
          </p:nvPr>
        </p:nvSpPr>
        <p:spPr>
          <a:xfrm>
            <a:off x="504825" y="2132856"/>
            <a:ext cx="11180763" cy="3706812"/>
          </a:xfrm>
        </p:spPr>
        <p:txBody>
          <a:bodyPr/>
          <a:lstStyle/>
          <a:p>
            <a:pPr algn="ctr"/>
            <a:r>
              <a:rPr lang="da-DK" sz="13800" dirty="0" smtClean="0">
                <a:solidFill>
                  <a:srgbClr val="0070C0"/>
                </a:solidFill>
                <a:latin typeface="Italian Plate No2 Expanded" panose="020B0505000000020004" pitchFamily="34" charset="0"/>
              </a:rPr>
              <a:t>0.00 %</a:t>
            </a:r>
          </a:p>
          <a:p>
            <a:pPr algn="ctr">
              <a:buNone/>
            </a:pP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29</a:t>
            </a:fld>
            <a:endParaRPr lang="da-DK" dirty="0"/>
          </a:p>
        </p:txBody>
      </p:sp>
      <p:sp>
        <p:nvSpPr>
          <p:cNvPr id="5"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smtClean="0">
                <a:solidFill>
                  <a:srgbClr val="142364"/>
                </a:solidFill>
                <a:latin typeface="Italian Plate No2 Expanded" panose="020B0505000000020004" pitchFamily="34" charset="0"/>
              </a:rPr>
              <a:t>Neutral</a:t>
            </a:r>
            <a:endParaRPr lang="da-DK" sz="88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222966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b="-250"/>
          <a:stretch/>
        </p:blipFill>
        <p:spPr/>
      </p:pic>
      <p:sp>
        <p:nvSpPr>
          <p:cNvPr id="3" name="Titel 2"/>
          <p:cNvSpPr>
            <a:spLocks noGrp="1"/>
          </p:cNvSpPr>
          <p:nvPr>
            <p:ph type="title"/>
          </p:nvPr>
        </p:nvSpPr>
        <p:spPr>
          <a:xfrm>
            <a:off x="98224" y="386285"/>
            <a:ext cx="8912512" cy="1381917"/>
          </a:xfrm>
        </p:spPr>
        <p:txBody>
          <a:bodyPr/>
          <a:lstStyle/>
          <a:p>
            <a:r>
              <a:rPr lang="da-DK" sz="12000" dirty="0">
                <a:latin typeface="Italian Plate No2 Expanded XBd" panose="020B0905000000020004" pitchFamily="34" charset="0"/>
              </a:rPr>
              <a:t>Realdania</a:t>
            </a: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2661605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smtClean="0">
                <a:solidFill>
                  <a:srgbClr val="FA1E32"/>
                </a:solidFill>
                <a:latin typeface="Italian Plate No2 Expanded XBd" panose="020B0905000000020004" pitchFamily="34" charset="0"/>
              </a:rPr>
              <a:t>How did it go?</a:t>
            </a:r>
            <a:endParaRPr lang="da-DK" dirty="0">
              <a:solidFill>
                <a:srgbClr val="FA1E32"/>
              </a:solidFill>
            </a:endParaRPr>
          </a:p>
        </p:txBody>
      </p:sp>
      <p:sp>
        <p:nvSpPr>
          <p:cNvPr id="3" name="Pladsholder til indhold 2"/>
          <p:cNvSpPr>
            <a:spLocks noGrp="1"/>
          </p:cNvSpPr>
          <p:nvPr>
            <p:ph sz="quarter" idx="14"/>
          </p:nvPr>
        </p:nvSpPr>
        <p:spPr>
          <a:xfrm>
            <a:off x="504825" y="2132856"/>
            <a:ext cx="11180763" cy="3706812"/>
          </a:xfrm>
        </p:spPr>
        <p:txBody>
          <a:bodyPr/>
          <a:lstStyle/>
          <a:p>
            <a:pPr algn="ctr"/>
            <a:r>
              <a:rPr lang="da-DK" sz="13800" dirty="0" smtClean="0">
                <a:solidFill>
                  <a:srgbClr val="0070C0"/>
                </a:solidFill>
                <a:latin typeface="Italian Plate No2 Expanded" panose="020B0505000000020004" pitchFamily="34" charset="0"/>
              </a:rPr>
              <a:t>0.00 %</a:t>
            </a:r>
          </a:p>
          <a:p>
            <a:pPr algn="ctr">
              <a:buNone/>
            </a:pP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30</a:t>
            </a:fld>
            <a:endParaRPr lang="da-DK" dirty="0"/>
          </a:p>
        </p:txBody>
      </p:sp>
      <p:sp>
        <p:nvSpPr>
          <p:cNvPr id="5" name="Titel 2"/>
          <p:cNvSpPr txBox="1">
            <a:spLocks/>
          </p:cNvSpPr>
          <p:nvPr/>
        </p:nvSpPr>
        <p:spPr bwMode="auto">
          <a:xfrm>
            <a:off x="1269876" y="4910718"/>
            <a:ext cx="10597682"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72000"/>
              </a:lnSpc>
              <a:spcBef>
                <a:spcPct val="0"/>
              </a:spcBef>
              <a:spcAft>
                <a:spcPct val="0"/>
              </a:spcAft>
              <a:defRPr sz="15000" b="1">
                <a:solidFill>
                  <a:srgbClr val="FA1E3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a:lstStyle>
          <a:p>
            <a:pPr algn="r"/>
            <a:r>
              <a:rPr lang="da-DK" sz="8800" kern="0" dirty="0" smtClean="0">
                <a:solidFill>
                  <a:srgbClr val="142364"/>
                </a:solidFill>
                <a:latin typeface="Italian Plate No2 Expanded" panose="020B0505000000020004" pitchFamily="34" charset="0"/>
              </a:rPr>
              <a:t>Not </a:t>
            </a:r>
            <a:r>
              <a:rPr lang="da-DK" sz="8800" kern="0" dirty="0" err="1" smtClean="0">
                <a:solidFill>
                  <a:srgbClr val="142364"/>
                </a:solidFill>
                <a:latin typeface="Italian Plate No2 Expanded" panose="020B0505000000020004" pitchFamily="34" charset="0"/>
              </a:rPr>
              <a:t>useful</a:t>
            </a:r>
            <a:endParaRPr lang="da-DK" sz="8800" kern="0" dirty="0">
              <a:solidFill>
                <a:srgbClr val="142364"/>
              </a:solidFill>
              <a:latin typeface="Italian Plate No2 Expanded" panose="020B0505000000020004" pitchFamily="34" charset="0"/>
            </a:endParaRPr>
          </a:p>
        </p:txBody>
      </p:sp>
    </p:spTree>
    <p:extLst>
      <p:ext uri="{BB962C8B-B14F-4D97-AF65-F5344CB8AC3E}">
        <p14:creationId xmlns:p14="http://schemas.microsoft.com/office/powerpoint/2010/main" val="132609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1727396"/>
          </a:xfrm>
        </p:spPr>
        <p:txBody>
          <a:bodyPr/>
          <a:lstStyle/>
          <a:p>
            <a:r>
              <a:rPr lang="da-DK" dirty="0" smtClean="0">
                <a:latin typeface="Italian Plate No2 Expanded" panose="020B0505000000020004" pitchFamily="34" charset="0"/>
              </a:rPr>
              <a:t>Next step</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824850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dsholder til indhold 1"/>
          <p:cNvGraphicFramePr>
            <a:graphicFrameLocks noGrp="1"/>
          </p:cNvGraphicFramePr>
          <p:nvPr>
            <p:ph sz="quarter" idx="15"/>
            <p:extLst/>
          </p:nvPr>
        </p:nvGraphicFramePr>
        <p:xfrm>
          <a:off x="549796" y="515218"/>
          <a:ext cx="8397899" cy="605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lidenummer 3"/>
          <p:cNvSpPr>
            <a:spLocks noGrp="1"/>
          </p:cNvSpPr>
          <p:nvPr>
            <p:ph type="sldNum" sz="quarter" idx="14"/>
          </p:nvPr>
        </p:nvSpPr>
        <p:spPr/>
        <p:txBody>
          <a:bodyPr/>
          <a:lstStyle/>
          <a:p>
            <a:fld id="{8015B93B-516F-4920-B0FC-CCACE847C61C}" type="slidenum">
              <a:rPr lang="da-DK" smtClean="0"/>
              <a:pPr/>
              <a:t>32</a:t>
            </a:fld>
            <a:endParaRPr lang="da-DK" dirty="0"/>
          </a:p>
        </p:txBody>
      </p:sp>
      <p:grpSp>
        <p:nvGrpSpPr>
          <p:cNvPr id="12" name="Gruppe 11"/>
          <p:cNvGrpSpPr/>
          <p:nvPr/>
        </p:nvGrpSpPr>
        <p:grpSpPr>
          <a:xfrm>
            <a:off x="6022404" y="260648"/>
            <a:ext cx="1515694" cy="699059"/>
            <a:chOff x="6022404" y="260648"/>
            <a:chExt cx="1515694" cy="699059"/>
          </a:xfrm>
        </p:grpSpPr>
        <p:sp>
          <p:nvSpPr>
            <p:cNvPr id="11" name="6-takket stjerne 10"/>
            <p:cNvSpPr/>
            <p:nvPr/>
          </p:nvSpPr>
          <p:spPr bwMode="auto">
            <a:xfrm>
              <a:off x="6022404" y="260648"/>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7" name="6-takket stjerne 16"/>
            <p:cNvSpPr/>
            <p:nvPr/>
          </p:nvSpPr>
          <p:spPr bwMode="auto">
            <a:xfrm>
              <a:off x="6287184" y="578646"/>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8" name="6-takket stjerne 17"/>
            <p:cNvSpPr/>
            <p:nvPr/>
          </p:nvSpPr>
          <p:spPr bwMode="auto">
            <a:xfrm>
              <a:off x="6623972" y="260648"/>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9" name="6-takket stjerne 18"/>
            <p:cNvSpPr/>
            <p:nvPr/>
          </p:nvSpPr>
          <p:spPr bwMode="auto">
            <a:xfrm>
              <a:off x="6887716" y="599667"/>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20" name="6-takket stjerne 19"/>
            <p:cNvSpPr/>
            <p:nvPr/>
          </p:nvSpPr>
          <p:spPr bwMode="auto">
            <a:xfrm>
              <a:off x="7178058" y="277038"/>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grpSp>
      <p:grpSp>
        <p:nvGrpSpPr>
          <p:cNvPr id="21" name="Gruppe 20"/>
          <p:cNvGrpSpPr/>
          <p:nvPr/>
        </p:nvGrpSpPr>
        <p:grpSpPr>
          <a:xfrm>
            <a:off x="765820" y="3645024"/>
            <a:ext cx="961608" cy="360040"/>
            <a:chOff x="6022404" y="260648"/>
            <a:chExt cx="961608" cy="360040"/>
          </a:xfrm>
        </p:grpSpPr>
        <p:sp>
          <p:nvSpPr>
            <p:cNvPr id="22" name="6-takket stjerne 21"/>
            <p:cNvSpPr/>
            <p:nvPr/>
          </p:nvSpPr>
          <p:spPr bwMode="auto">
            <a:xfrm>
              <a:off x="6022404" y="260648"/>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24" name="6-takket stjerne 23"/>
            <p:cNvSpPr/>
            <p:nvPr/>
          </p:nvSpPr>
          <p:spPr bwMode="auto">
            <a:xfrm>
              <a:off x="6623972" y="260648"/>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grpSp>
      <p:sp>
        <p:nvSpPr>
          <p:cNvPr id="28" name="6-takket stjerne 27"/>
          <p:cNvSpPr/>
          <p:nvPr/>
        </p:nvSpPr>
        <p:spPr bwMode="auto">
          <a:xfrm>
            <a:off x="7894612" y="3717032"/>
            <a:ext cx="360040" cy="360040"/>
          </a:xfrm>
          <a:prstGeom prst="star6">
            <a:avLst/>
          </a:prstGeom>
          <a:solidFill>
            <a:schemeClr val="accent3"/>
          </a:solidFill>
          <a:ln w="9525" cap="flat" cmpd="sng" algn="ctr">
            <a:solidFill>
              <a:srgbClr val="054B3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3263682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Titel 2"/>
          <p:cNvSpPr>
            <a:spLocks noGrp="1"/>
          </p:cNvSpPr>
          <p:nvPr>
            <p:ph type="title"/>
          </p:nvPr>
        </p:nvSpPr>
        <p:spPr>
          <a:xfrm>
            <a:off x="98224" y="386285"/>
            <a:ext cx="9884620" cy="3415230"/>
          </a:xfrm>
        </p:spPr>
        <p:txBody>
          <a:bodyPr/>
          <a:lstStyle/>
          <a:p>
            <a:r>
              <a:rPr lang="da-DK" dirty="0" err="1" smtClean="0">
                <a:latin typeface="Italian Plate No2 Expanded" panose="020B0505000000020004" pitchFamily="34" charset="0"/>
              </a:rPr>
              <a:t>Thank</a:t>
            </a:r>
            <a:r>
              <a:rPr lang="da-DK" dirty="0" smtClean="0">
                <a:latin typeface="Italian Plate No2 Expanded" panose="020B0505000000020004" pitchFamily="34" charset="0"/>
              </a:rPr>
              <a:t/>
            </a:r>
            <a:br>
              <a:rPr lang="da-DK" dirty="0" smtClean="0">
                <a:latin typeface="Italian Plate No2 Expanded" panose="020B0505000000020004" pitchFamily="34" charset="0"/>
              </a:rPr>
            </a:br>
            <a:r>
              <a:rPr lang="da-DK" dirty="0" err="1" smtClean="0">
                <a:latin typeface="Italian Plate No2 Expanded" panose="020B0505000000020004" pitchFamily="34" charset="0"/>
              </a:rPr>
              <a:t>you</a:t>
            </a:r>
            <a:endParaRPr lang="da-DK" dirty="0">
              <a:latin typeface="Italian Plate No2 Expanded" panose="020B0505000000020004" pitchFamily="34" charset="0"/>
            </a:endParaRPr>
          </a:p>
        </p:txBody>
      </p:sp>
      <p:sp>
        <p:nvSpPr>
          <p:cNvPr id="4" name="Pladsholder til tekst 3"/>
          <p:cNvSpPr>
            <a:spLocks noGrp="1"/>
          </p:cNvSpPr>
          <p:nvPr>
            <p:ph type="body" sz="quarter" idx="19"/>
          </p:nvPr>
        </p:nvSpPr>
        <p:spPr/>
        <p:txBody>
          <a:bodyPr/>
          <a:lstStyle/>
          <a:p>
            <a:endParaRPr lang="da-DK"/>
          </a:p>
        </p:txBody>
      </p:sp>
      <p:sp>
        <p:nvSpPr>
          <p:cNvPr id="5" name="Pladsholder til tekst 4"/>
          <p:cNvSpPr>
            <a:spLocks noGrp="1"/>
          </p:cNvSpPr>
          <p:nvPr>
            <p:ph type="body" sz="quarter" idx="20"/>
          </p:nvPr>
        </p:nvSpPr>
        <p:spPr/>
        <p:txBody>
          <a:bodyPr/>
          <a:lstStyle/>
          <a:p>
            <a:endParaRPr lang="da-DK"/>
          </a:p>
        </p:txBody>
      </p:sp>
    </p:spTree>
    <p:extLst>
      <p:ext uri="{BB962C8B-B14F-4D97-AF65-F5344CB8AC3E}">
        <p14:creationId xmlns:p14="http://schemas.microsoft.com/office/powerpoint/2010/main" val="158200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bwMode="auto">
          <a:xfrm>
            <a:off x="1228084" y="2852936"/>
            <a:ext cx="10960741" cy="140094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746" y="2865997"/>
            <a:ext cx="1400944" cy="1400944"/>
          </a:xfrm>
          <a:prstGeom prst="rect">
            <a:avLst/>
          </a:prstGeom>
        </p:spPr>
      </p:pic>
      <p:sp>
        <p:nvSpPr>
          <p:cNvPr id="5" name="Tekstfelt 4"/>
          <p:cNvSpPr txBox="1"/>
          <p:nvPr/>
        </p:nvSpPr>
        <p:spPr>
          <a:xfrm>
            <a:off x="2782044" y="3458665"/>
            <a:ext cx="2664296" cy="701731"/>
          </a:xfrm>
          <a:prstGeom prst="rect">
            <a:avLst/>
          </a:prstGeom>
          <a:noFill/>
        </p:spPr>
        <p:txBody>
          <a:bodyPr wrap="square" lIns="0" tIns="0" rIns="0" bIns="0" rtlCol="0">
            <a:spAutoFit/>
          </a:bodyPr>
          <a:lstStyle/>
          <a:p>
            <a:pPr>
              <a:lnSpc>
                <a:spcPct val="95000"/>
              </a:lnSpc>
              <a:spcBef>
                <a:spcPts val="0"/>
              </a:spcBef>
            </a:pPr>
            <a:r>
              <a:rPr lang="da-DK" sz="1600" dirty="0" smtClean="0">
                <a:latin typeface="Italian Plate No2 Expanded" panose="020B0505000000020004" pitchFamily="34" charset="0"/>
              </a:rPr>
              <a:t>Per Sommer</a:t>
            </a:r>
          </a:p>
          <a:p>
            <a:pPr>
              <a:lnSpc>
                <a:spcPct val="95000"/>
              </a:lnSpc>
              <a:spcBef>
                <a:spcPts val="0"/>
              </a:spcBef>
            </a:pPr>
            <a:endParaRPr lang="da-DK" sz="1600" dirty="0" smtClean="0">
              <a:latin typeface="Italian Plate No2 Expanded" panose="020B0505000000020004" pitchFamily="34" charset="0"/>
            </a:endParaRPr>
          </a:p>
          <a:p>
            <a:pPr>
              <a:lnSpc>
                <a:spcPct val="95000"/>
              </a:lnSpc>
              <a:spcBef>
                <a:spcPts val="0"/>
              </a:spcBef>
            </a:pPr>
            <a:r>
              <a:rPr lang="da-DK" sz="1600" dirty="0" smtClean="0">
                <a:latin typeface="Italian Plate No2 Expanded" panose="020B0505000000020004" pitchFamily="34" charset="0"/>
              </a:rPr>
              <a:t>pso@realdania.dk</a:t>
            </a:r>
          </a:p>
        </p:txBody>
      </p:sp>
      <p:sp>
        <p:nvSpPr>
          <p:cNvPr id="6" name="Rektangel 5"/>
          <p:cNvSpPr/>
          <p:nvPr/>
        </p:nvSpPr>
        <p:spPr bwMode="auto">
          <a:xfrm>
            <a:off x="1242070" y="4792295"/>
            <a:ext cx="10946755" cy="143360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7" name="Tekstfelt 6"/>
          <p:cNvSpPr txBox="1"/>
          <p:nvPr/>
        </p:nvSpPr>
        <p:spPr>
          <a:xfrm>
            <a:off x="2796030" y="5398025"/>
            <a:ext cx="2664296" cy="701731"/>
          </a:xfrm>
          <a:prstGeom prst="rect">
            <a:avLst/>
          </a:prstGeom>
          <a:noFill/>
        </p:spPr>
        <p:txBody>
          <a:bodyPr wrap="square" lIns="0" tIns="0" rIns="0" bIns="0" rtlCol="0">
            <a:spAutoFit/>
          </a:bodyPr>
          <a:lstStyle/>
          <a:p>
            <a:pPr>
              <a:lnSpc>
                <a:spcPct val="95000"/>
              </a:lnSpc>
              <a:spcBef>
                <a:spcPts val="0"/>
              </a:spcBef>
            </a:pPr>
            <a:r>
              <a:rPr lang="da-DK" sz="1600" dirty="0" smtClean="0">
                <a:latin typeface="Italian Plate No2 Expanded" panose="020B0505000000020004" pitchFamily="34" charset="0"/>
              </a:rPr>
              <a:t>Normann Sloth</a:t>
            </a:r>
          </a:p>
          <a:p>
            <a:pPr>
              <a:lnSpc>
                <a:spcPct val="95000"/>
              </a:lnSpc>
              <a:spcBef>
                <a:spcPts val="0"/>
              </a:spcBef>
            </a:pPr>
            <a:endParaRPr lang="da-DK" sz="1600" dirty="0" smtClean="0">
              <a:latin typeface="Italian Plate No2 Expanded" panose="020B0505000000020004" pitchFamily="34" charset="0"/>
            </a:endParaRPr>
          </a:p>
          <a:p>
            <a:pPr>
              <a:lnSpc>
                <a:spcPct val="95000"/>
              </a:lnSpc>
              <a:spcBef>
                <a:spcPts val="0"/>
              </a:spcBef>
            </a:pPr>
            <a:r>
              <a:rPr lang="da-DK" sz="1600" dirty="0" smtClean="0">
                <a:latin typeface="Italian Plate No2 Expanded" panose="020B0505000000020004" pitchFamily="34" charset="0"/>
              </a:rPr>
              <a:t>nsl@realdania.dk</a:t>
            </a:r>
          </a:p>
        </p:txBody>
      </p:sp>
      <p:grpSp>
        <p:nvGrpSpPr>
          <p:cNvPr id="8" name="Gruppe 7"/>
          <p:cNvGrpSpPr/>
          <p:nvPr/>
        </p:nvGrpSpPr>
        <p:grpSpPr>
          <a:xfrm>
            <a:off x="8974732" y="2991768"/>
            <a:ext cx="2579372" cy="3091621"/>
            <a:chOff x="5518348" y="2996819"/>
            <a:chExt cx="2579372" cy="3091621"/>
          </a:xfrm>
        </p:grpSpPr>
        <p:pic>
          <p:nvPicPr>
            <p:cNvPr id="9" name="Billede 8"/>
            <p:cNvPicPr>
              <a:picLocks noChangeAspect="1"/>
            </p:cNvPicPr>
            <p:nvPr/>
          </p:nvPicPr>
          <p:blipFill>
            <a:blip r:embed="rId4"/>
            <a:stretch>
              <a:fillRect/>
            </a:stretch>
          </p:blipFill>
          <p:spPr>
            <a:xfrm>
              <a:off x="5518348" y="2996819"/>
              <a:ext cx="504056" cy="426509"/>
            </a:xfrm>
            <a:prstGeom prst="rect">
              <a:avLst/>
            </a:prstGeom>
          </p:spPr>
        </p:pic>
        <p:pic>
          <p:nvPicPr>
            <p:cNvPr id="10" name="Billede 9"/>
            <p:cNvPicPr>
              <a:picLocks noChangeAspect="1"/>
            </p:cNvPicPr>
            <p:nvPr/>
          </p:nvPicPr>
          <p:blipFill>
            <a:blip r:embed="rId5"/>
            <a:stretch>
              <a:fillRect/>
            </a:stretch>
          </p:blipFill>
          <p:spPr>
            <a:xfrm>
              <a:off x="5518348" y="3365427"/>
              <a:ext cx="408343" cy="402825"/>
            </a:xfrm>
            <a:prstGeom prst="rect">
              <a:avLst/>
            </a:prstGeom>
          </p:spPr>
        </p:pic>
        <p:pic>
          <p:nvPicPr>
            <p:cNvPr id="11" name="Billede 10"/>
            <p:cNvPicPr>
              <a:picLocks noChangeAspect="1"/>
            </p:cNvPicPr>
            <p:nvPr/>
          </p:nvPicPr>
          <p:blipFill>
            <a:blip r:embed="rId6"/>
            <a:stretch>
              <a:fillRect/>
            </a:stretch>
          </p:blipFill>
          <p:spPr>
            <a:xfrm>
              <a:off x="5518348" y="3781834"/>
              <a:ext cx="432403" cy="367246"/>
            </a:xfrm>
            <a:prstGeom prst="rect">
              <a:avLst/>
            </a:prstGeom>
          </p:spPr>
        </p:pic>
        <p:sp>
          <p:nvSpPr>
            <p:cNvPr id="12" name="Tekstfelt 11"/>
            <p:cNvSpPr txBox="1"/>
            <p:nvPr/>
          </p:nvSpPr>
          <p:spPr>
            <a:xfrm>
              <a:off x="6022582" y="3091397"/>
              <a:ext cx="2015868" cy="233910"/>
            </a:xfrm>
            <a:prstGeom prst="rect">
              <a:avLst/>
            </a:prstGeom>
            <a:noFill/>
          </p:spPr>
          <p:txBody>
            <a:bodyPr wrap="square" lIns="0" tIns="0" rIns="0" bIns="0" rtlCol="0">
              <a:spAutoFit/>
            </a:bodyPr>
            <a:lstStyle/>
            <a:p>
              <a:pPr>
                <a:lnSpc>
                  <a:spcPct val="95000"/>
                </a:lnSpc>
                <a:spcBef>
                  <a:spcPts val="0"/>
                </a:spcBef>
              </a:pPr>
              <a:r>
                <a:rPr lang="da-DK" sz="1600" dirty="0" smtClean="0"/>
                <a:t>@</a:t>
              </a:r>
              <a:r>
                <a:rPr lang="da-DK" sz="1600" dirty="0" err="1" smtClean="0">
                  <a:latin typeface="Italian Plate No2 Expanded" panose="020B0505000000020004" pitchFamily="34" charset="0"/>
                </a:rPr>
                <a:t>PerSommerDK</a:t>
              </a:r>
              <a:endParaRPr lang="da-DK" sz="1600" dirty="0" smtClean="0">
                <a:latin typeface="Italian Plate No2 Expanded" panose="020B0505000000020004" pitchFamily="34" charset="0"/>
              </a:endParaRPr>
            </a:p>
          </p:txBody>
        </p:sp>
        <p:sp>
          <p:nvSpPr>
            <p:cNvPr id="13" name="Tekstfelt 12"/>
            <p:cNvSpPr txBox="1"/>
            <p:nvPr/>
          </p:nvSpPr>
          <p:spPr>
            <a:xfrm>
              <a:off x="6067866" y="3485693"/>
              <a:ext cx="2015868" cy="233910"/>
            </a:xfrm>
            <a:prstGeom prst="rect">
              <a:avLst/>
            </a:prstGeom>
            <a:noFill/>
          </p:spPr>
          <p:txBody>
            <a:bodyPr wrap="square" lIns="0" tIns="0" rIns="0" bIns="0" rtlCol="0">
              <a:spAutoFit/>
            </a:bodyPr>
            <a:lstStyle/>
            <a:p>
              <a:pPr>
                <a:lnSpc>
                  <a:spcPct val="95000"/>
                </a:lnSpc>
                <a:spcBef>
                  <a:spcPts val="0"/>
                </a:spcBef>
              </a:pPr>
              <a:r>
                <a:rPr lang="da-DK" sz="1600" dirty="0" err="1" smtClean="0">
                  <a:latin typeface="Italian Plate No2 Expanded" panose="020B0505000000020004" pitchFamily="34" charset="0"/>
                </a:rPr>
                <a:t>PerSommer</a:t>
              </a:r>
              <a:endParaRPr lang="da-DK" sz="1600" dirty="0" smtClean="0">
                <a:latin typeface="Italian Plate No2 Expanded" panose="020B0505000000020004" pitchFamily="34" charset="0"/>
              </a:endParaRPr>
            </a:p>
          </p:txBody>
        </p:sp>
        <p:sp>
          <p:nvSpPr>
            <p:cNvPr id="14" name="Tekstfelt 13"/>
            <p:cNvSpPr txBox="1"/>
            <p:nvPr/>
          </p:nvSpPr>
          <p:spPr>
            <a:xfrm>
              <a:off x="6057764" y="3898457"/>
              <a:ext cx="2015868" cy="233910"/>
            </a:xfrm>
            <a:prstGeom prst="rect">
              <a:avLst/>
            </a:prstGeom>
            <a:noFill/>
          </p:spPr>
          <p:txBody>
            <a:bodyPr wrap="square" lIns="0" tIns="0" rIns="0" bIns="0" rtlCol="0">
              <a:spAutoFit/>
            </a:bodyPr>
            <a:lstStyle/>
            <a:p>
              <a:pPr>
                <a:lnSpc>
                  <a:spcPct val="95000"/>
                </a:lnSpc>
                <a:spcBef>
                  <a:spcPts val="0"/>
                </a:spcBef>
              </a:pPr>
              <a:r>
                <a:rPr lang="da-DK" sz="1600" dirty="0" err="1" smtClean="0">
                  <a:latin typeface="Italian Plate No2 Expanded" panose="020B0505000000020004" pitchFamily="34" charset="0"/>
                </a:rPr>
                <a:t>PerSommer</a:t>
              </a:r>
              <a:endParaRPr lang="da-DK" sz="1600" dirty="0" smtClean="0">
                <a:latin typeface="Italian Plate No2 Expanded" panose="020B0505000000020004" pitchFamily="34" charset="0"/>
              </a:endParaRPr>
            </a:p>
          </p:txBody>
        </p:sp>
        <p:pic>
          <p:nvPicPr>
            <p:cNvPr id="15" name="Billede 14"/>
            <p:cNvPicPr>
              <a:picLocks noChangeAspect="1"/>
            </p:cNvPicPr>
            <p:nvPr/>
          </p:nvPicPr>
          <p:blipFill>
            <a:blip r:embed="rId4"/>
            <a:stretch>
              <a:fillRect/>
            </a:stretch>
          </p:blipFill>
          <p:spPr>
            <a:xfrm>
              <a:off x="5532334" y="4936179"/>
              <a:ext cx="504056" cy="426509"/>
            </a:xfrm>
            <a:prstGeom prst="rect">
              <a:avLst/>
            </a:prstGeom>
          </p:spPr>
        </p:pic>
        <p:pic>
          <p:nvPicPr>
            <p:cNvPr id="16" name="Billede 15"/>
            <p:cNvPicPr>
              <a:picLocks noChangeAspect="1"/>
            </p:cNvPicPr>
            <p:nvPr/>
          </p:nvPicPr>
          <p:blipFill>
            <a:blip r:embed="rId5"/>
            <a:stretch>
              <a:fillRect/>
            </a:stretch>
          </p:blipFill>
          <p:spPr>
            <a:xfrm>
              <a:off x="5532334" y="5304787"/>
              <a:ext cx="408343" cy="402825"/>
            </a:xfrm>
            <a:prstGeom prst="rect">
              <a:avLst/>
            </a:prstGeom>
          </p:spPr>
        </p:pic>
        <p:pic>
          <p:nvPicPr>
            <p:cNvPr id="17" name="Billede 16"/>
            <p:cNvPicPr>
              <a:picLocks noChangeAspect="1"/>
            </p:cNvPicPr>
            <p:nvPr/>
          </p:nvPicPr>
          <p:blipFill>
            <a:blip r:embed="rId6"/>
            <a:stretch>
              <a:fillRect/>
            </a:stretch>
          </p:blipFill>
          <p:spPr>
            <a:xfrm>
              <a:off x="5532334" y="5721194"/>
              <a:ext cx="432403" cy="367246"/>
            </a:xfrm>
            <a:prstGeom prst="rect">
              <a:avLst/>
            </a:prstGeom>
          </p:spPr>
        </p:pic>
        <p:sp>
          <p:nvSpPr>
            <p:cNvPr id="18" name="Tekstfelt 17"/>
            <p:cNvSpPr txBox="1"/>
            <p:nvPr/>
          </p:nvSpPr>
          <p:spPr>
            <a:xfrm>
              <a:off x="6036568" y="5030757"/>
              <a:ext cx="2015868" cy="233910"/>
            </a:xfrm>
            <a:prstGeom prst="rect">
              <a:avLst/>
            </a:prstGeom>
            <a:noFill/>
          </p:spPr>
          <p:txBody>
            <a:bodyPr wrap="square" lIns="0" tIns="0" rIns="0" bIns="0" rtlCol="0">
              <a:spAutoFit/>
            </a:bodyPr>
            <a:lstStyle/>
            <a:p>
              <a:pPr>
                <a:lnSpc>
                  <a:spcPct val="95000"/>
                </a:lnSpc>
                <a:spcBef>
                  <a:spcPts val="0"/>
                </a:spcBef>
              </a:pPr>
              <a:r>
                <a:rPr lang="da-DK" sz="1600" dirty="0" smtClean="0"/>
                <a:t>@</a:t>
              </a:r>
              <a:r>
                <a:rPr lang="da-DK" sz="1600" dirty="0" err="1" smtClean="0">
                  <a:latin typeface="Italian Plate No2 Expanded" panose="020B0505000000020004" pitchFamily="34" charset="0"/>
                </a:rPr>
                <a:t>norm_sloth</a:t>
              </a:r>
              <a:endParaRPr lang="da-DK" sz="1600" dirty="0" smtClean="0">
                <a:latin typeface="Italian Plate No2 Expanded" panose="020B0505000000020004" pitchFamily="34" charset="0"/>
              </a:endParaRPr>
            </a:p>
          </p:txBody>
        </p:sp>
        <p:sp>
          <p:nvSpPr>
            <p:cNvPr id="19" name="Tekstfelt 18"/>
            <p:cNvSpPr txBox="1"/>
            <p:nvPr/>
          </p:nvSpPr>
          <p:spPr>
            <a:xfrm>
              <a:off x="6081852" y="5425053"/>
              <a:ext cx="2015868" cy="233910"/>
            </a:xfrm>
            <a:prstGeom prst="rect">
              <a:avLst/>
            </a:prstGeom>
            <a:noFill/>
          </p:spPr>
          <p:txBody>
            <a:bodyPr wrap="square" lIns="0" tIns="0" rIns="0" bIns="0" rtlCol="0">
              <a:spAutoFit/>
            </a:bodyPr>
            <a:lstStyle/>
            <a:p>
              <a:pPr>
                <a:lnSpc>
                  <a:spcPct val="95000"/>
                </a:lnSpc>
                <a:spcBef>
                  <a:spcPts val="0"/>
                </a:spcBef>
              </a:pPr>
              <a:r>
                <a:rPr lang="da-DK" sz="1600" dirty="0" smtClean="0">
                  <a:latin typeface="Italian Plate No2 Expanded" panose="020B0505000000020004" pitchFamily="34" charset="0"/>
                </a:rPr>
                <a:t>NormannSloth</a:t>
              </a:r>
            </a:p>
          </p:txBody>
        </p:sp>
        <p:sp>
          <p:nvSpPr>
            <p:cNvPr id="20" name="Tekstfelt 19"/>
            <p:cNvSpPr txBox="1"/>
            <p:nvPr/>
          </p:nvSpPr>
          <p:spPr>
            <a:xfrm>
              <a:off x="6071750" y="5837817"/>
              <a:ext cx="2015868" cy="233910"/>
            </a:xfrm>
            <a:prstGeom prst="rect">
              <a:avLst/>
            </a:prstGeom>
            <a:noFill/>
          </p:spPr>
          <p:txBody>
            <a:bodyPr wrap="square" lIns="0" tIns="0" rIns="0" bIns="0" rtlCol="0">
              <a:spAutoFit/>
            </a:bodyPr>
            <a:lstStyle/>
            <a:p>
              <a:pPr>
                <a:lnSpc>
                  <a:spcPct val="95000"/>
                </a:lnSpc>
                <a:spcBef>
                  <a:spcPts val="0"/>
                </a:spcBef>
              </a:pPr>
              <a:r>
                <a:rPr lang="da-DK" sz="1600" dirty="0" smtClean="0">
                  <a:latin typeface="Italian Plate No2 Expanded" panose="020B0505000000020004" pitchFamily="34" charset="0"/>
                </a:rPr>
                <a:t>NormannSloth</a:t>
              </a:r>
            </a:p>
          </p:txBody>
        </p:sp>
      </p:grpSp>
      <p:pic>
        <p:nvPicPr>
          <p:cNvPr id="21" name="Billed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2070" y="4805356"/>
            <a:ext cx="1420545" cy="1420545"/>
          </a:xfrm>
          <a:prstGeom prst="rect">
            <a:avLst/>
          </a:prstGeom>
        </p:spPr>
      </p:pic>
    </p:spTree>
    <p:extLst>
      <p:ext uri="{BB962C8B-B14F-4D97-AF65-F5344CB8AC3E}">
        <p14:creationId xmlns:p14="http://schemas.microsoft.com/office/powerpoint/2010/main" val="326329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8015B93B-516F-4920-B0FC-CCACE847C61C}" type="slidenum">
              <a:rPr lang="da-DK" smtClean="0"/>
              <a:pPr/>
              <a:t>4</a:t>
            </a:fld>
            <a:endParaRPr lang="da-DK" dirty="0"/>
          </a:p>
        </p:txBody>
      </p:sp>
      <p:sp>
        <p:nvSpPr>
          <p:cNvPr id="3" name="Titel 2"/>
          <p:cNvSpPr>
            <a:spLocks noGrp="1"/>
          </p:cNvSpPr>
          <p:nvPr>
            <p:ph type="title"/>
          </p:nvPr>
        </p:nvSpPr>
        <p:spPr/>
        <p:txBody>
          <a:bodyPr/>
          <a:lstStyle/>
          <a:p>
            <a:pPr>
              <a:lnSpc>
                <a:spcPct val="100000"/>
              </a:lnSpc>
            </a:pPr>
            <a:r>
              <a:rPr lang="da-DK" sz="1600" dirty="0" err="1">
                <a:latin typeface="Italian Plate No2 Expanded" panose="020B0505000000020004" pitchFamily="34" charset="0"/>
              </a:rPr>
              <a:t>Our</a:t>
            </a:r>
            <a:r>
              <a:rPr lang="da-DK" sz="1600" dirty="0">
                <a:latin typeface="Italian Plate No2 Expanded" panose="020B0505000000020004" pitchFamily="34" charset="0"/>
              </a:rPr>
              <a:t> </a:t>
            </a:r>
            <a:r>
              <a:rPr lang="da-DK" sz="1600" dirty="0" smtClean="0">
                <a:latin typeface="Italian Plate No2 Expanded" panose="020B0505000000020004" pitchFamily="34" charset="0"/>
              </a:rPr>
              <a:t>mission:</a:t>
            </a:r>
            <a:r>
              <a:rPr lang="da-DK" sz="3600" dirty="0" smtClean="0">
                <a:latin typeface="Italian Plate No2 Expanded" panose="020B0505000000020004" pitchFamily="34" charset="0"/>
              </a:rPr>
              <a:t/>
            </a:r>
            <a:br>
              <a:rPr lang="da-DK" sz="3600" dirty="0" smtClean="0">
                <a:latin typeface="Italian Plate No2 Expanded" panose="020B0505000000020004" pitchFamily="34" charset="0"/>
              </a:rPr>
            </a:br>
            <a:r>
              <a:rPr lang="da-DK" sz="3600" dirty="0" err="1">
                <a:latin typeface="Italian Plate No2 Expanded XBd" panose="020B0905000000020004" pitchFamily="34" charset="0"/>
              </a:rPr>
              <a:t>We</a:t>
            </a:r>
            <a:r>
              <a:rPr lang="da-DK" sz="3600" dirty="0">
                <a:latin typeface="Italian Plate No2 Expanded XBd" panose="020B0905000000020004" pitchFamily="34" charset="0"/>
              </a:rPr>
              <a:t> </a:t>
            </a:r>
            <a:r>
              <a:rPr lang="da-DK" sz="3600" dirty="0" err="1">
                <a:latin typeface="Italian Plate No2 Expanded XBd" panose="020B0905000000020004" pitchFamily="34" charset="0"/>
              </a:rPr>
              <a:t>create</a:t>
            </a:r>
            <a:r>
              <a:rPr lang="da-DK" sz="3600" dirty="0">
                <a:latin typeface="Italian Plate No2 Expanded XBd" panose="020B0905000000020004" pitchFamily="34" charset="0"/>
              </a:rPr>
              <a:t> </a:t>
            </a:r>
            <a:r>
              <a:rPr lang="da-DK" sz="3600" dirty="0" err="1">
                <a:latin typeface="Italian Plate No2 Expanded XBd" panose="020B0905000000020004" pitchFamily="34" charset="0"/>
              </a:rPr>
              <a:t>quality</a:t>
            </a:r>
            <a:r>
              <a:rPr lang="da-DK" sz="3600" dirty="0">
                <a:latin typeface="Italian Plate No2 Expanded XBd" panose="020B0905000000020004" pitchFamily="34" charset="0"/>
              </a:rPr>
              <a:t> of </a:t>
            </a:r>
            <a:r>
              <a:rPr lang="da-DK" sz="3600" dirty="0" err="1">
                <a:latin typeface="Italian Plate No2 Expanded XBd" panose="020B0905000000020004" pitchFamily="34" charset="0"/>
              </a:rPr>
              <a:t>life</a:t>
            </a:r>
            <a:r>
              <a:rPr lang="da-DK" sz="3600" dirty="0">
                <a:latin typeface="Italian Plate No2 Expanded XBd" panose="020B0905000000020004" pitchFamily="34" charset="0"/>
              </a:rPr>
              <a:t> </a:t>
            </a:r>
            <a:br>
              <a:rPr lang="da-DK" sz="3600" dirty="0">
                <a:latin typeface="Italian Plate No2 Expanded XBd" panose="020B0905000000020004" pitchFamily="34" charset="0"/>
              </a:rPr>
            </a:br>
            <a:r>
              <a:rPr lang="da-DK" sz="3600" dirty="0" err="1">
                <a:latin typeface="Italian Plate No2 Expanded XBd" panose="020B0905000000020004" pitchFamily="34" charset="0"/>
              </a:rPr>
              <a:t>through</a:t>
            </a:r>
            <a:r>
              <a:rPr lang="da-DK" sz="3600" dirty="0">
                <a:latin typeface="Italian Plate No2 Expanded XBd" panose="020B0905000000020004" pitchFamily="34" charset="0"/>
              </a:rPr>
              <a:t> the </a:t>
            </a:r>
            <a:r>
              <a:rPr lang="da-DK" sz="3600" dirty="0" err="1">
                <a:latin typeface="Italian Plate No2 Expanded XBd" panose="020B0905000000020004" pitchFamily="34" charset="0"/>
              </a:rPr>
              <a:t>built</a:t>
            </a:r>
            <a:r>
              <a:rPr lang="da-DK" sz="3600" dirty="0">
                <a:latin typeface="Italian Plate No2 Expanded XBd" panose="020B0905000000020004" pitchFamily="34" charset="0"/>
              </a:rPr>
              <a:t> </a:t>
            </a:r>
            <a:r>
              <a:rPr lang="da-DK" sz="3600" dirty="0" err="1">
                <a:latin typeface="Italian Plate No2 Expanded XBd" panose="020B0905000000020004" pitchFamily="34" charset="0"/>
              </a:rPr>
              <a:t>environment</a:t>
            </a:r>
            <a:r>
              <a:rPr lang="da-DK" sz="3600" i="1" dirty="0">
                <a:latin typeface="Italian Plate No2 Expanded" panose="020B0505000000020004" pitchFamily="34" charset="0"/>
              </a:rPr>
              <a:t/>
            </a:r>
            <a:br>
              <a:rPr lang="da-DK" sz="3600" i="1" dirty="0">
                <a:latin typeface="Italian Plate No2 Expanded" panose="020B0505000000020004" pitchFamily="34" charset="0"/>
              </a:rPr>
            </a:br>
            <a:r>
              <a:rPr lang="da-DK" sz="3600" dirty="0">
                <a:latin typeface="Italian Plate No2 Expanded" panose="020B0505000000020004" pitchFamily="34" charset="0"/>
              </a:rPr>
              <a:t/>
            </a:r>
            <a:br>
              <a:rPr lang="da-DK" sz="3600" dirty="0">
                <a:latin typeface="Italian Plate No2 Expanded" panose="020B0505000000020004" pitchFamily="34" charset="0"/>
              </a:rPr>
            </a:br>
            <a:endParaRPr lang="da-DK" sz="3600" dirty="0">
              <a:latin typeface="Italian Plate No2 Expanded" panose="020B0505000000020004" pitchFamily="34" charset="0"/>
            </a:endParaRPr>
          </a:p>
        </p:txBody>
      </p:sp>
      <p:sp>
        <p:nvSpPr>
          <p:cNvPr id="4" name="Pladsholder til tekst 3"/>
          <p:cNvSpPr>
            <a:spLocks noGrp="1"/>
          </p:cNvSpPr>
          <p:nvPr>
            <p:ph type="body" sz="quarter" idx="17"/>
          </p:nvPr>
        </p:nvSpPr>
        <p:spPr>
          <a:xfrm>
            <a:off x="2932949" y="2283208"/>
            <a:ext cx="3645371" cy="1404000"/>
          </a:xfrm>
        </p:spPr>
        <p:txBody>
          <a:bodyPr/>
          <a:lstStyle/>
          <a:p>
            <a:r>
              <a:rPr lang="da-DK" sz="5400" dirty="0" err="1">
                <a:latin typeface="Italian Plate No2 Expanded" panose="020B0505000000020004" pitchFamily="34" charset="0"/>
              </a:rPr>
              <a:t>Cities</a:t>
            </a:r>
            <a:endParaRPr lang="da-DK" sz="5400" dirty="0">
              <a:latin typeface="Italian Plate No2 Expanded" panose="020B0505000000020004" pitchFamily="34" charset="0"/>
            </a:endParaRPr>
          </a:p>
        </p:txBody>
      </p:sp>
      <p:sp>
        <p:nvSpPr>
          <p:cNvPr id="15" name="Pladsholder til tekst 3"/>
          <p:cNvSpPr txBox="1">
            <a:spLocks/>
          </p:cNvSpPr>
          <p:nvPr/>
        </p:nvSpPr>
        <p:spPr bwMode="auto">
          <a:xfrm>
            <a:off x="8306512" y="3609176"/>
            <a:ext cx="3645371" cy="14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5000"/>
              </a:lnSpc>
              <a:spcBef>
                <a:spcPts val="0"/>
              </a:spcBef>
              <a:spcAft>
                <a:spcPts val="1500"/>
              </a:spcAft>
              <a:buClr>
                <a:srgbClr val="D4162E"/>
              </a:buClr>
              <a:buSzPct val="80000"/>
              <a:buFont typeface="Arial" panose="020B0604020202020204" pitchFamily="34" charset="0"/>
              <a:buChar char="​"/>
              <a:defRPr sz="2500" b="1">
                <a:solidFill>
                  <a:schemeClr val="tx1"/>
                </a:solidFill>
                <a:latin typeface="+mn-lt"/>
                <a:ea typeface="+mn-ea"/>
                <a:cs typeface="+mn-cs"/>
              </a:defRPr>
            </a:lvl1pPr>
            <a:lvl2pPr marL="0" indent="0" algn="l" rtl="0" eaLnBrk="1" fontAlgn="base" hangingPunct="1">
              <a:lnSpc>
                <a:spcPct val="95000"/>
              </a:lnSpc>
              <a:spcBef>
                <a:spcPts val="1800"/>
              </a:spcBef>
              <a:spcAft>
                <a:spcPts val="0"/>
              </a:spcAft>
              <a:buClr>
                <a:srgbClr val="FA1E32"/>
              </a:buClr>
              <a:buSzPct val="100000"/>
              <a:buFont typeface="Arial" panose="020B0604020202020204" pitchFamily="34" charset="0"/>
              <a:buChar char="​"/>
              <a:tabLst/>
              <a:defRPr sz="1600">
                <a:solidFill>
                  <a:schemeClr val="tx1"/>
                </a:solidFill>
                <a:latin typeface="+mn-lt"/>
              </a:defRPr>
            </a:lvl2pPr>
            <a:lvl3pPr marL="360000" indent="-360000" algn="l" rtl="0" eaLnBrk="1" fontAlgn="base" hangingPunct="1">
              <a:lnSpc>
                <a:spcPct val="95000"/>
              </a:lnSpc>
              <a:spcBef>
                <a:spcPts val="1800"/>
              </a:spcBef>
              <a:spcAft>
                <a:spcPts val="0"/>
              </a:spcAft>
              <a:buClr>
                <a:srgbClr val="FA1E32"/>
              </a:buClr>
              <a:buFont typeface="Wingdings 2" panose="05020102010507070707" pitchFamily="18" charset="2"/>
              <a:buChar char=""/>
              <a:defRPr sz="1600">
                <a:solidFill>
                  <a:schemeClr val="tx1"/>
                </a:solidFill>
                <a:latin typeface="+mn-lt"/>
              </a:defRPr>
            </a:lvl3pPr>
            <a:lvl4pPr marL="720000" indent="-360000" algn="l" rtl="0" eaLnBrk="1" fontAlgn="base" hangingPunct="1">
              <a:lnSpc>
                <a:spcPct val="95000"/>
              </a:lnSpc>
              <a:spcBef>
                <a:spcPts val="1800"/>
              </a:spcBef>
              <a:spcAft>
                <a:spcPts val="0"/>
              </a:spcAft>
              <a:buClr>
                <a:srgbClr val="FA1E32"/>
              </a:buClr>
              <a:buFont typeface="Arial" panose="020B0604020202020204" pitchFamily="34" charset="0"/>
              <a:buChar char="•"/>
              <a:defRPr sz="1600">
                <a:solidFill>
                  <a:schemeClr val="tx1"/>
                </a:solidFill>
                <a:latin typeface="+mn-lt"/>
              </a:defRPr>
            </a:lvl4pPr>
            <a:lvl5pPr marL="1080000" indent="-360000" algn="l" rtl="0" eaLnBrk="1" fontAlgn="base" hangingPunct="1">
              <a:lnSpc>
                <a:spcPct val="95000"/>
              </a:lnSpc>
              <a:spcBef>
                <a:spcPts val="1800"/>
              </a:spcBef>
              <a:spcAft>
                <a:spcPts val="0"/>
              </a:spcAft>
              <a:buClr>
                <a:srgbClr val="FA1E32"/>
              </a:buClr>
              <a:buSzPct val="90000"/>
              <a:buFont typeface="Arial" panose="020B0604020202020204" pitchFamily="34" charset="0"/>
              <a:buChar char="•"/>
              <a:defRPr sz="1600">
                <a:solidFill>
                  <a:schemeClr val="tx1"/>
                </a:solidFill>
                <a:latin typeface="+mn-lt"/>
              </a:defRPr>
            </a:lvl5pPr>
            <a:lvl6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6pPr>
            <a:lvl7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7pPr>
            <a:lvl8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8pPr>
            <a:lvl9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9pPr>
          </a:lstStyle>
          <a:p>
            <a:r>
              <a:rPr lang="da-DK" sz="5400" kern="0" dirty="0">
                <a:latin typeface="Italian Plate No2 Expanded" panose="020B0505000000020004" pitchFamily="34" charset="0"/>
              </a:rPr>
              <a:t>Buildings</a:t>
            </a:r>
          </a:p>
          <a:p>
            <a:endParaRPr lang="da-DK" sz="5400" kern="0" dirty="0">
              <a:latin typeface="Italian Plate No2 Expanded" panose="020B0505000000020004" pitchFamily="34" charset="0"/>
            </a:endParaRPr>
          </a:p>
        </p:txBody>
      </p:sp>
      <p:sp>
        <p:nvSpPr>
          <p:cNvPr id="16" name="Pladsholder til tekst 3"/>
          <p:cNvSpPr txBox="1">
            <a:spLocks/>
          </p:cNvSpPr>
          <p:nvPr/>
        </p:nvSpPr>
        <p:spPr bwMode="auto">
          <a:xfrm>
            <a:off x="1465753" y="5864031"/>
            <a:ext cx="5616624" cy="129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5000"/>
              </a:lnSpc>
              <a:spcBef>
                <a:spcPts val="0"/>
              </a:spcBef>
              <a:spcAft>
                <a:spcPts val="1500"/>
              </a:spcAft>
              <a:buClr>
                <a:srgbClr val="D4162E"/>
              </a:buClr>
              <a:buSzPct val="80000"/>
              <a:buFont typeface="Arial" panose="020B0604020202020204" pitchFamily="34" charset="0"/>
              <a:buChar char="​"/>
              <a:defRPr sz="2500" b="1">
                <a:solidFill>
                  <a:schemeClr val="tx1"/>
                </a:solidFill>
                <a:latin typeface="+mn-lt"/>
                <a:ea typeface="+mn-ea"/>
                <a:cs typeface="+mn-cs"/>
              </a:defRPr>
            </a:lvl1pPr>
            <a:lvl2pPr marL="0" indent="0" algn="l" rtl="0" eaLnBrk="1" fontAlgn="base" hangingPunct="1">
              <a:lnSpc>
                <a:spcPct val="95000"/>
              </a:lnSpc>
              <a:spcBef>
                <a:spcPts val="1800"/>
              </a:spcBef>
              <a:spcAft>
                <a:spcPts val="0"/>
              </a:spcAft>
              <a:buClr>
                <a:srgbClr val="FA1E32"/>
              </a:buClr>
              <a:buSzPct val="100000"/>
              <a:buFont typeface="Arial" panose="020B0604020202020204" pitchFamily="34" charset="0"/>
              <a:buChar char="​"/>
              <a:tabLst/>
              <a:defRPr sz="1600">
                <a:solidFill>
                  <a:schemeClr val="tx1"/>
                </a:solidFill>
                <a:latin typeface="+mn-lt"/>
              </a:defRPr>
            </a:lvl2pPr>
            <a:lvl3pPr marL="360000" indent="-360000" algn="l" rtl="0" eaLnBrk="1" fontAlgn="base" hangingPunct="1">
              <a:lnSpc>
                <a:spcPct val="95000"/>
              </a:lnSpc>
              <a:spcBef>
                <a:spcPts val="1800"/>
              </a:spcBef>
              <a:spcAft>
                <a:spcPts val="0"/>
              </a:spcAft>
              <a:buClr>
                <a:srgbClr val="FA1E32"/>
              </a:buClr>
              <a:buFont typeface="Wingdings 2" panose="05020102010507070707" pitchFamily="18" charset="2"/>
              <a:buChar char=""/>
              <a:defRPr sz="1600">
                <a:solidFill>
                  <a:schemeClr val="tx1"/>
                </a:solidFill>
                <a:latin typeface="+mn-lt"/>
              </a:defRPr>
            </a:lvl3pPr>
            <a:lvl4pPr marL="720000" indent="-360000" algn="l" rtl="0" eaLnBrk="1" fontAlgn="base" hangingPunct="1">
              <a:lnSpc>
                <a:spcPct val="95000"/>
              </a:lnSpc>
              <a:spcBef>
                <a:spcPts val="1800"/>
              </a:spcBef>
              <a:spcAft>
                <a:spcPts val="0"/>
              </a:spcAft>
              <a:buClr>
                <a:srgbClr val="FA1E32"/>
              </a:buClr>
              <a:buFont typeface="Arial" panose="020B0604020202020204" pitchFamily="34" charset="0"/>
              <a:buChar char="•"/>
              <a:defRPr sz="1600">
                <a:solidFill>
                  <a:schemeClr val="tx1"/>
                </a:solidFill>
                <a:latin typeface="+mn-lt"/>
              </a:defRPr>
            </a:lvl4pPr>
            <a:lvl5pPr marL="1080000" indent="-360000" algn="l" rtl="0" eaLnBrk="1" fontAlgn="base" hangingPunct="1">
              <a:lnSpc>
                <a:spcPct val="95000"/>
              </a:lnSpc>
              <a:spcBef>
                <a:spcPts val="1800"/>
              </a:spcBef>
              <a:spcAft>
                <a:spcPts val="0"/>
              </a:spcAft>
              <a:buClr>
                <a:srgbClr val="FA1E32"/>
              </a:buClr>
              <a:buSzPct val="90000"/>
              <a:buFont typeface="Arial" panose="020B0604020202020204" pitchFamily="34" charset="0"/>
              <a:buChar char="•"/>
              <a:defRPr sz="1600">
                <a:solidFill>
                  <a:schemeClr val="tx1"/>
                </a:solidFill>
                <a:latin typeface="+mn-lt"/>
              </a:defRPr>
            </a:lvl5pPr>
            <a:lvl6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6pPr>
            <a:lvl7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7pPr>
            <a:lvl8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8pPr>
            <a:lvl9pPr marL="1080000" indent="-360000" algn="l" rtl="0" eaLnBrk="1" fontAlgn="base" hangingPunct="1">
              <a:lnSpc>
                <a:spcPct val="95000"/>
              </a:lnSpc>
              <a:spcBef>
                <a:spcPts val="1800"/>
              </a:spcBef>
              <a:spcAft>
                <a:spcPct val="0"/>
              </a:spcAft>
              <a:buClr>
                <a:srgbClr val="FA1E32"/>
              </a:buClr>
              <a:buChar char="•"/>
              <a:defRPr sz="1600">
                <a:solidFill>
                  <a:schemeClr val="tx1"/>
                </a:solidFill>
                <a:latin typeface="+mn-lt"/>
              </a:defRPr>
            </a:lvl9pPr>
          </a:lstStyle>
          <a:p>
            <a:r>
              <a:rPr lang="da-DK" sz="5400" kern="0" dirty="0">
                <a:latin typeface="Italian Plate No2 Expanded" panose="020B0505000000020004" pitchFamily="34" charset="0"/>
              </a:rPr>
              <a:t>The </a:t>
            </a:r>
            <a:r>
              <a:rPr lang="da-DK" sz="5400" kern="0" dirty="0" err="1">
                <a:latin typeface="Italian Plate No2 Expanded" panose="020B0505000000020004" pitchFamily="34" charset="0"/>
              </a:rPr>
              <a:t>built</a:t>
            </a:r>
            <a:r>
              <a:rPr lang="da-DK" sz="5400" kern="0" dirty="0">
                <a:latin typeface="Italian Plate No2 Expanded" panose="020B0505000000020004" pitchFamily="34" charset="0"/>
              </a:rPr>
              <a:t> heritage</a:t>
            </a:r>
          </a:p>
          <a:p>
            <a:endParaRPr lang="da-DK" sz="5400" kern="0" dirty="0">
              <a:latin typeface="Italian Plate No2 Expanded" panose="020B0505000000020004" pitchFamily="34" charset="0"/>
            </a:endParaRP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53" y="2420540"/>
            <a:ext cx="4253115" cy="1692000"/>
          </a:xfrm>
          <a:prstGeom prst="rect">
            <a:avLst/>
          </a:prstGeom>
        </p:spPr>
      </p:pic>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320" y="2420540"/>
            <a:ext cx="4660599" cy="1692000"/>
          </a:xfrm>
          <a:prstGeom prst="rect">
            <a:avLst/>
          </a:prstGeom>
        </p:spPr>
      </p:pic>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9770" y="4635585"/>
            <a:ext cx="4784922" cy="1690326"/>
          </a:xfrm>
          <a:prstGeom prst="rect">
            <a:avLst/>
          </a:prstGeom>
        </p:spPr>
      </p:pic>
    </p:spTree>
    <p:extLst>
      <p:ext uri="{BB962C8B-B14F-4D97-AF65-F5344CB8AC3E}">
        <p14:creationId xmlns:p14="http://schemas.microsoft.com/office/powerpoint/2010/main" val="215701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smtClean="0">
                <a:solidFill>
                  <a:srgbClr val="FA1E32"/>
                </a:solidFill>
                <a:latin typeface="Italian Plate No2 Expanded XBd" panose="020B0905000000020004" pitchFamily="34" charset="0"/>
              </a:rPr>
              <a:t>Projects</a:t>
            </a:r>
            <a:endParaRPr lang="da-DK" dirty="0">
              <a:solidFill>
                <a:srgbClr val="FA1E32"/>
              </a:solidFill>
            </a:endParaRPr>
          </a:p>
        </p:txBody>
      </p:sp>
      <p:sp>
        <p:nvSpPr>
          <p:cNvPr id="3" name="Pladsholder til indhold 2"/>
          <p:cNvSpPr>
            <a:spLocks noGrp="1"/>
          </p:cNvSpPr>
          <p:nvPr>
            <p:ph sz="quarter" idx="14"/>
          </p:nvPr>
        </p:nvSpPr>
        <p:spPr>
          <a:xfrm>
            <a:off x="504825" y="3117949"/>
            <a:ext cx="11180763" cy="3706812"/>
          </a:xfrm>
        </p:spPr>
        <p:txBody>
          <a:bodyPr/>
          <a:lstStyle/>
          <a:p>
            <a:pPr algn="ctr"/>
            <a:r>
              <a:rPr lang="da-DK" sz="13800" dirty="0" smtClean="0">
                <a:solidFill>
                  <a:srgbClr val="0070C0"/>
                </a:solidFill>
                <a:latin typeface="Italian Plate No2 Expanded" panose="020B0505000000020004" pitchFamily="34" charset="0"/>
              </a:rPr>
              <a:t>+2,800</a:t>
            </a: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5</a:t>
            </a:fld>
            <a:endParaRPr lang="da-DK" dirty="0"/>
          </a:p>
        </p:txBody>
      </p:sp>
    </p:spTree>
    <p:extLst>
      <p:ext uri="{BB962C8B-B14F-4D97-AF65-F5344CB8AC3E}">
        <p14:creationId xmlns:p14="http://schemas.microsoft.com/office/powerpoint/2010/main" val="2305414540"/>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err="1" smtClean="0">
                <a:solidFill>
                  <a:srgbClr val="FA1E32"/>
                </a:solidFill>
                <a:latin typeface="Italian Plate No2 Expanded XBd" panose="020B0905000000020004" pitchFamily="34" charset="0"/>
              </a:rPr>
              <a:t>Philanthropic</a:t>
            </a:r>
            <a:r>
              <a:rPr lang="da-DK" sz="9600" dirty="0" smtClean="0">
                <a:solidFill>
                  <a:srgbClr val="FA1E32"/>
                </a:solidFill>
                <a:latin typeface="Italian Plate No2 Expanded XBd" panose="020B0905000000020004" pitchFamily="34" charset="0"/>
              </a:rPr>
              <a:t/>
            </a:r>
            <a:br>
              <a:rPr lang="da-DK" sz="9600" dirty="0" smtClean="0">
                <a:solidFill>
                  <a:srgbClr val="FA1E32"/>
                </a:solidFill>
                <a:latin typeface="Italian Plate No2 Expanded XBd" panose="020B0905000000020004" pitchFamily="34" charset="0"/>
              </a:rPr>
            </a:br>
            <a:r>
              <a:rPr lang="da-DK" sz="9600" dirty="0" smtClean="0">
                <a:solidFill>
                  <a:srgbClr val="FA1E32"/>
                </a:solidFill>
                <a:latin typeface="Italian Plate No2 Expanded XBd" panose="020B0905000000020004" pitchFamily="34" charset="0"/>
              </a:rPr>
              <a:t>donations</a:t>
            </a:r>
            <a:endParaRPr lang="da-DK" dirty="0">
              <a:solidFill>
                <a:srgbClr val="FA1E32"/>
              </a:solidFill>
            </a:endParaRPr>
          </a:p>
        </p:txBody>
      </p:sp>
      <p:sp>
        <p:nvSpPr>
          <p:cNvPr id="3" name="Pladsholder til indhold 2"/>
          <p:cNvSpPr>
            <a:spLocks noGrp="1"/>
          </p:cNvSpPr>
          <p:nvPr>
            <p:ph sz="quarter" idx="14"/>
          </p:nvPr>
        </p:nvSpPr>
        <p:spPr>
          <a:xfrm>
            <a:off x="504825" y="3117949"/>
            <a:ext cx="11180763" cy="3706812"/>
          </a:xfrm>
        </p:spPr>
        <p:txBody>
          <a:bodyPr/>
          <a:lstStyle/>
          <a:p>
            <a:pPr algn="ctr"/>
            <a:r>
              <a:rPr lang="da-DK" sz="13800" dirty="0" smtClean="0">
                <a:solidFill>
                  <a:srgbClr val="0070C0"/>
                </a:solidFill>
                <a:latin typeface="Italian Plate No2 Expanded" panose="020B0505000000020004" pitchFamily="34" charset="0"/>
              </a:rPr>
              <a:t>3.1 </a:t>
            </a:r>
            <a:r>
              <a:rPr lang="da-DK" sz="13800" dirty="0" err="1" smtClean="0">
                <a:solidFill>
                  <a:srgbClr val="0070C0"/>
                </a:solidFill>
                <a:latin typeface="Italian Plate No2 Expanded" panose="020B0505000000020004" pitchFamily="34" charset="0"/>
              </a:rPr>
              <a:t>bn</a:t>
            </a:r>
            <a:r>
              <a:rPr lang="da-DK" sz="13800" dirty="0" smtClean="0">
                <a:solidFill>
                  <a:srgbClr val="0070C0"/>
                </a:solidFill>
                <a:latin typeface="Italian Plate No2 Expanded" panose="020B0505000000020004" pitchFamily="34" charset="0"/>
              </a:rPr>
              <a:t> USD</a:t>
            </a: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6</a:t>
            </a:fld>
            <a:endParaRPr lang="da-DK" dirty="0"/>
          </a:p>
        </p:txBody>
      </p:sp>
    </p:spTree>
    <p:extLst>
      <p:ext uri="{BB962C8B-B14F-4D97-AF65-F5344CB8AC3E}">
        <p14:creationId xmlns:p14="http://schemas.microsoft.com/office/powerpoint/2010/main" val="2269455923"/>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err="1" smtClean="0">
                <a:solidFill>
                  <a:srgbClr val="FA1E32"/>
                </a:solidFill>
                <a:latin typeface="Italian Plate No2 Expanded XBd" panose="020B0905000000020004" pitchFamily="34" charset="0"/>
              </a:rPr>
              <a:t>Members</a:t>
            </a:r>
            <a:endParaRPr lang="da-DK" dirty="0">
              <a:solidFill>
                <a:srgbClr val="FA1E32"/>
              </a:solidFill>
            </a:endParaRPr>
          </a:p>
        </p:txBody>
      </p:sp>
      <p:sp>
        <p:nvSpPr>
          <p:cNvPr id="3" name="Pladsholder til indhold 2"/>
          <p:cNvSpPr>
            <a:spLocks noGrp="1"/>
          </p:cNvSpPr>
          <p:nvPr>
            <p:ph sz="quarter" idx="14"/>
          </p:nvPr>
        </p:nvSpPr>
        <p:spPr>
          <a:xfrm>
            <a:off x="504825" y="3117949"/>
            <a:ext cx="11180763" cy="3706812"/>
          </a:xfrm>
        </p:spPr>
        <p:txBody>
          <a:bodyPr/>
          <a:lstStyle/>
          <a:p>
            <a:pPr algn="ctr"/>
            <a:r>
              <a:rPr lang="da-DK" sz="13800" dirty="0" smtClean="0">
                <a:solidFill>
                  <a:srgbClr val="0070C0"/>
                </a:solidFill>
                <a:latin typeface="Italian Plate No2 Expanded" panose="020B0505000000020004" pitchFamily="34" charset="0"/>
              </a:rPr>
              <a:t>145,000</a:t>
            </a: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7</a:t>
            </a:fld>
            <a:endParaRPr lang="da-DK" dirty="0"/>
          </a:p>
        </p:txBody>
      </p:sp>
    </p:spTree>
    <p:extLst>
      <p:ext uri="{BB962C8B-B14F-4D97-AF65-F5344CB8AC3E}">
        <p14:creationId xmlns:p14="http://schemas.microsoft.com/office/powerpoint/2010/main" val="230077751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9600" dirty="0" err="1" smtClean="0">
                <a:solidFill>
                  <a:srgbClr val="FA1E32"/>
                </a:solidFill>
                <a:latin typeface="Italian Plate No2 Expanded XBd" panose="020B0905000000020004" pitchFamily="34" charset="0"/>
              </a:rPr>
              <a:t>Employees</a:t>
            </a:r>
            <a:endParaRPr lang="da-DK" dirty="0">
              <a:solidFill>
                <a:srgbClr val="FA1E32"/>
              </a:solidFill>
            </a:endParaRPr>
          </a:p>
        </p:txBody>
      </p:sp>
      <p:sp>
        <p:nvSpPr>
          <p:cNvPr id="3" name="Pladsholder til indhold 2"/>
          <p:cNvSpPr>
            <a:spLocks noGrp="1"/>
          </p:cNvSpPr>
          <p:nvPr>
            <p:ph sz="quarter" idx="14"/>
          </p:nvPr>
        </p:nvSpPr>
        <p:spPr>
          <a:xfrm>
            <a:off x="504825" y="3117949"/>
            <a:ext cx="11180763" cy="3706812"/>
          </a:xfrm>
        </p:spPr>
        <p:txBody>
          <a:bodyPr/>
          <a:lstStyle/>
          <a:p>
            <a:pPr algn="ctr"/>
            <a:r>
              <a:rPr lang="da-DK" sz="13800" dirty="0" smtClean="0">
                <a:solidFill>
                  <a:srgbClr val="0070C0"/>
                </a:solidFill>
                <a:latin typeface="Italian Plate No2 Expanded" panose="020B0505000000020004" pitchFamily="34" charset="0"/>
              </a:rPr>
              <a:t>150</a:t>
            </a:r>
            <a:endParaRPr lang="da-DK" sz="13800" dirty="0">
              <a:solidFill>
                <a:srgbClr val="0070C0"/>
              </a:solidFill>
              <a:latin typeface="Italian Plate No2 Expanded" panose="020B0505000000020004" pitchFamily="34" charset="0"/>
            </a:endParaRPr>
          </a:p>
        </p:txBody>
      </p:sp>
      <p:sp>
        <p:nvSpPr>
          <p:cNvPr id="4" name="Pladsholder til slidenummer 3"/>
          <p:cNvSpPr>
            <a:spLocks noGrp="1"/>
          </p:cNvSpPr>
          <p:nvPr>
            <p:ph type="sldNum" sz="quarter" idx="13"/>
          </p:nvPr>
        </p:nvSpPr>
        <p:spPr/>
        <p:txBody>
          <a:bodyPr/>
          <a:lstStyle/>
          <a:p>
            <a:fld id="{8015B93B-516F-4920-B0FC-CCACE847C61C}" type="slidenum">
              <a:rPr lang="da-DK" smtClean="0"/>
              <a:pPr/>
              <a:t>8</a:t>
            </a:fld>
            <a:endParaRPr lang="da-DK" dirty="0"/>
          </a:p>
        </p:txBody>
      </p:sp>
    </p:spTree>
    <p:extLst>
      <p:ext uri="{BB962C8B-B14F-4D97-AF65-F5344CB8AC3E}">
        <p14:creationId xmlns:p14="http://schemas.microsoft.com/office/powerpoint/2010/main" val="1667664225"/>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p>
            <a:fld id="{8015B93B-516F-4920-B0FC-CCACE847C61C}" type="slidenum">
              <a:rPr lang="da-DK" smtClean="0"/>
              <a:pPr/>
              <a:t>9</a:t>
            </a:fld>
            <a:endParaRPr lang="da-DK" dirty="0"/>
          </a:p>
        </p:txBody>
      </p:sp>
      <p:pic>
        <p:nvPicPr>
          <p:cNvPr id="5" name="Pladsholder til billede 13"/>
          <p:cNvPicPr>
            <a:picLocks noChangeAspect="1"/>
          </p:cNvPicPr>
          <p:nvPr/>
        </p:nvPicPr>
        <p:blipFill rotWithShape="1">
          <a:blip r:embed="rId3" cstate="print">
            <a:extLst>
              <a:ext uri="{28A0092B-C50C-407E-A947-70E740481C1C}">
                <a14:useLocalDpi xmlns:a14="http://schemas.microsoft.com/office/drawing/2010/main" val="0"/>
              </a:ext>
            </a:extLst>
          </a:blip>
          <a:srcRect l="92" t="22749" r="-92" b="9601"/>
          <a:stretch/>
        </p:blipFill>
        <p:spPr>
          <a:xfrm>
            <a:off x="215716" y="53702"/>
            <a:ext cx="3735739" cy="2137514"/>
          </a:xfrm>
          <a:prstGeom prst="rect">
            <a:avLst/>
          </a:prstGeom>
        </p:spPr>
      </p:pic>
      <p:pic>
        <p:nvPicPr>
          <p:cNvPr id="6" name="Pladsholder til billede 12"/>
          <p:cNvPicPr>
            <a:picLocks noChangeAspect="1"/>
          </p:cNvPicPr>
          <p:nvPr/>
        </p:nvPicPr>
        <p:blipFill>
          <a:blip r:embed="rId4" cstate="print">
            <a:extLst>
              <a:ext uri="{28A0092B-C50C-407E-A947-70E740481C1C}">
                <a14:useLocalDpi xmlns:a14="http://schemas.microsoft.com/office/drawing/2010/main" val="0"/>
              </a:ext>
            </a:extLst>
          </a:blip>
          <a:srcRect l="3631" r="3631"/>
          <a:stretch>
            <a:fillRect/>
          </a:stretch>
        </p:blipFill>
        <p:spPr>
          <a:xfrm>
            <a:off x="4042836" y="49754"/>
            <a:ext cx="3739844" cy="2141462"/>
          </a:xfrm>
          <a:prstGeom prst="rect">
            <a:avLst/>
          </a:prstGeom>
        </p:spPr>
      </p:pic>
      <p:pic>
        <p:nvPicPr>
          <p:cNvPr id="7" name="Pladsholder til billede 15"/>
          <p:cNvPicPr>
            <a:picLocks noChangeAspect="1"/>
          </p:cNvPicPr>
          <p:nvPr/>
        </p:nvPicPr>
        <p:blipFill rotWithShape="1">
          <a:blip r:embed="rId5" cstate="print">
            <a:extLst>
              <a:ext uri="{28A0092B-C50C-407E-A947-70E740481C1C}">
                <a14:useLocalDpi xmlns:a14="http://schemas.microsoft.com/office/drawing/2010/main" val="0"/>
              </a:ext>
            </a:extLst>
          </a:blip>
          <a:srcRect l="92" t="11192" r="-92" b="5858"/>
          <a:stretch/>
        </p:blipFill>
        <p:spPr>
          <a:xfrm>
            <a:off x="215716" y="2309847"/>
            <a:ext cx="3723958" cy="2133052"/>
          </a:xfrm>
          <a:prstGeom prst="rect">
            <a:avLst/>
          </a:prstGeom>
        </p:spPr>
      </p:pic>
      <p:pic>
        <p:nvPicPr>
          <p:cNvPr id="8" name="Pladsholder til billede 10"/>
          <p:cNvPicPr>
            <a:picLocks noChangeAspect="1"/>
          </p:cNvPicPr>
          <p:nvPr/>
        </p:nvPicPr>
        <p:blipFill>
          <a:blip r:embed="rId6" cstate="print">
            <a:extLst>
              <a:ext uri="{28A0092B-C50C-407E-A947-70E740481C1C}">
                <a14:useLocalDpi xmlns:a14="http://schemas.microsoft.com/office/drawing/2010/main" val="0"/>
              </a:ext>
            </a:extLst>
          </a:blip>
          <a:srcRect t="7096" b="7096"/>
          <a:stretch>
            <a:fillRect/>
          </a:stretch>
        </p:blipFill>
        <p:spPr>
          <a:xfrm>
            <a:off x="4042836" y="2313316"/>
            <a:ext cx="3741739" cy="2142139"/>
          </a:xfrm>
          <a:prstGeom prst="rect">
            <a:avLst/>
          </a:prstGeom>
        </p:spPr>
      </p:pic>
      <p:pic>
        <p:nvPicPr>
          <p:cNvPr id="9" name="Pladsholder til billede 18"/>
          <p:cNvPicPr>
            <a:picLocks noChangeAspect="1"/>
          </p:cNvPicPr>
          <p:nvPr/>
        </p:nvPicPr>
        <p:blipFill>
          <a:blip r:embed="rId7" cstate="print">
            <a:extLst>
              <a:ext uri="{28A0092B-C50C-407E-A947-70E740481C1C}">
                <a14:useLocalDpi xmlns:a14="http://schemas.microsoft.com/office/drawing/2010/main" val="0"/>
              </a:ext>
            </a:extLst>
          </a:blip>
          <a:srcRect t="29095" b="29095"/>
          <a:stretch>
            <a:fillRect/>
          </a:stretch>
        </p:blipFill>
        <p:spPr>
          <a:xfrm>
            <a:off x="215716" y="4561530"/>
            <a:ext cx="3741559" cy="2143372"/>
          </a:xfrm>
          <a:prstGeom prst="rect">
            <a:avLst/>
          </a:prstGeom>
        </p:spPr>
      </p:pic>
      <p:pic>
        <p:nvPicPr>
          <p:cNvPr id="10" name="Pladsholder til billede 11"/>
          <p:cNvPicPr>
            <a:picLocks noChangeAspect="1"/>
          </p:cNvPicPr>
          <p:nvPr/>
        </p:nvPicPr>
        <p:blipFill>
          <a:blip r:embed="rId8" cstate="print">
            <a:extLst>
              <a:ext uri="{28A0092B-C50C-407E-A947-70E740481C1C}">
                <a14:useLocalDpi xmlns:a14="http://schemas.microsoft.com/office/drawing/2010/main" val="0"/>
              </a:ext>
            </a:extLst>
          </a:blip>
          <a:srcRect l="14612" r="14612"/>
          <a:stretch>
            <a:fillRect/>
          </a:stretch>
        </p:blipFill>
        <p:spPr>
          <a:xfrm>
            <a:off x="4042836" y="4577555"/>
            <a:ext cx="3739679" cy="2141462"/>
          </a:xfrm>
          <a:prstGeom prst="rect">
            <a:avLst/>
          </a:prstGeom>
        </p:spPr>
      </p:pic>
      <p:grpSp>
        <p:nvGrpSpPr>
          <p:cNvPr id="16" name="Gruppe 15"/>
          <p:cNvGrpSpPr/>
          <p:nvPr/>
        </p:nvGrpSpPr>
        <p:grpSpPr>
          <a:xfrm>
            <a:off x="4044896" y="2293323"/>
            <a:ext cx="3739679" cy="2141462"/>
            <a:chOff x="4046757" y="22109"/>
            <a:chExt cx="3739679" cy="2141462"/>
          </a:xfrm>
        </p:grpSpPr>
        <p:sp>
          <p:nvSpPr>
            <p:cNvPr id="14" name="Rektangel 13"/>
            <p:cNvSpPr/>
            <p:nvPr/>
          </p:nvSpPr>
          <p:spPr bwMode="auto">
            <a:xfrm>
              <a:off x="4046757" y="22109"/>
              <a:ext cx="3739679" cy="2141462"/>
            </a:xfrm>
            <a:prstGeom prst="rect">
              <a:avLst/>
            </a:prstGeom>
            <a:solidFill>
              <a:srgbClr val="FA1E32">
                <a:alpha val="74902"/>
              </a:srgbClr>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15" name="Rektangel 14"/>
            <p:cNvSpPr/>
            <p:nvPr/>
          </p:nvSpPr>
          <p:spPr>
            <a:xfrm>
              <a:off x="4981171" y="831230"/>
              <a:ext cx="1863011" cy="523220"/>
            </a:xfrm>
            <a:prstGeom prst="rect">
              <a:avLst/>
            </a:prstGeom>
            <a:noFill/>
          </p:spPr>
          <p:txBody>
            <a:bodyPr wrap="none" lIns="91440" tIns="45720" rIns="91440" bIns="45720">
              <a:spAutoFit/>
            </a:bodyPr>
            <a:lstStyle/>
            <a:p>
              <a:pPr algn="ctr"/>
              <a: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t>Superkilen</a:t>
              </a:r>
              <a:endParaRPr lang="da-DK" sz="2800" b="0" cap="none" spc="0" dirty="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endParaRPr>
            </a:p>
          </p:txBody>
        </p:sp>
      </p:grpSp>
      <p:grpSp>
        <p:nvGrpSpPr>
          <p:cNvPr id="19" name="Gruppe 18"/>
          <p:cNvGrpSpPr/>
          <p:nvPr/>
        </p:nvGrpSpPr>
        <p:grpSpPr>
          <a:xfrm>
            <a:off x="4058557" y="4550779"/>
            <a:ext cx="3726018" cy="2162132"/>
            <a:chOff x="223486" y="4576338"/>
            <a:chExt cx="3726018" cy="2162132"/>
          </a:xfrm>
        </p:grpSpPr>
        <p:sp>
          <p:nvSpPr>
            <p:cNvPr id="17" name="Rektangel 16"/>
            <p:cNvSpPr/>
            <p:nvPr/>
          </p:nvSpPr>
          <p:spPr bwMode="auto">
            <a:xfrm>
              <a:off x="223486" y="4576338"/>
              <a:ext cx="3726018" cy="2162132"/>
            </a:xfrm>
            <a:prstGeom prst="rect">
              <a:avLst/>
            </a:prstGeom>
            <a:solidFill>
              <a:srgbClr val="0070C0">
                <a:alpha val="74902"/>
              </a:srgbClr>
            </a:solidFill>
            <a:ln w="9525" cap="flat" cmpd="sng" algn="ctr">
              <a:solidFill>
                <a:srgbClr val="91E6C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i="0" u="none" strike="noStrike" normalizeH="0" baseline="0" dirty="0" err="1" smtClean="0">
                <a:ln w="0"/>
                <a:effectLst>
                  <a:outerShdw blurRad="38100" dist="19050" dir="2700000" algn="tl" rotWithShape="0">
                    <a:schemeClr val="dk1">
                      <a:alpha val="40000"/>
                    </a:schemeClr>
                  </a:outerShdw>
                </a:effectLst>
                <a:latin typeface="Arial" charset="0"/>
              </a:endParaRPr>
            </a:p>
          </p:txBody>
        </p:sp>
        <p:sp>
          <p:nvSpPr>
            <p:cNvPr id="18" name="Rektangel 17"/>
            <p:cNvSpPr/>
            <p:nvPr/>
          </p:nvSpPr>
          <p:spPr>
            <a:xfrm>
              <a:off x="827979" y="5371606"/>
              <a:ext cx="2517036" cy="523220"/>
            </a:xfrm>
            <a:prstGeom prst="rect">
              <a:avLst/>
            </a:prstGeom>
            <a:noFill/>
          </p:spPr>
          <p:txBody>
            <a:bodyPr wrap="none" lIns="91440" tIns="45720" rIns="91440" bIns="45720">
              <a:spAutoFit/>
            </a:bodyPr>
            <a:lstStyle/>
            <a:p>
              <a:pPr algn="ctr"/>
              <a: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t>Den Blå Planet</a:t>
              </a:r>
              <a:endParaRPr lang="da-DK" sz="2800" b="0" cap="none" spc="0" dirty="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endParaRPr>
            </a:p>
          </p:txBody>
        </p:sp>
      </p:grpSp>
      <p:grpSp>
        <p:nvGrpSpPr>
          <p:cNvPr id="22" name="Gruppe 21"/>
          <p:cNvGrpSpPr/>
          <p:nvPr/>
        </p:nvGrpSpPr>
        <p:grpSpPr>
          <a:xfrm>
            <a:off x="4048836" y="38186"/>
            <a:ext cx="3735739" cy="2143372"/>
            <a:chOff x="4041604" y="38186"/>
            <a:chExt cx="3735739" cy="2143372"/>
          </a:xfrm>
        </p:grpSpPr>
        <p:sp>
          <p:nvSpPr>
            <p:cNvPr id="20" name="Rektangel 19"/>
            <p:cNvSpPr/>
            <p:nvPr/>
          </p:nvSpPr>
          <p:spPr bwMode="auto">
            <a:xfrm>
              <a:off x="4041604" y="38186"/>
              <a:ext cx="3735739" cy="2143372"/>
            </a:xfrm>
            <a:prstGeom prst="rect">
              <a:avLst/>
            </a:prstGeom>
            <a:solidFill>
              <a:srgbClr val="96D2E1"/>
            </a:solidFill>
            <a:ln w="9525" cap="flat" cmpd="sng" algn="ctr">
              <a:solidFill>
                <a:srgbClr val="91E6C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i="0" u="none" strike="noStrike" normalizeH="0" baseline="0" dirty="0" err="1" smtClean="0">
                <a:ln w="0"/>
                <a:effectLst>
                  <a:outerShdw blurRad="38100" dist="19050" dir="2700000" algn="tl" rotWithShape="0">
                    <a:schemeClr val="dk1">
                      <a:alpha val="40000"/>
                    </a:schemeClr>
                  </a:outerShdw>
                </a:effectLst>
                <a:latin typeface="Arial" charset="0"/>
              </a:endParaRPr>
            </a:p>
          </p:txBody>
        </p:sp>
        <p:sp>
          <p:nvSpPr>
            <p:cNvPr id="21" name="Rektangel 20"/>
            <p:cNvSpPr/>
            <p:nvPr/>
          </p:nvSpPr>
          <p:spPr>
            <a:xfrm>
              <a:off x="4867925" y="848262"/>
              <a:ext cx="2092817" cy="523220"/>
            </a:xfrm>
            <a:prstGeom prst="rect">
              <a:avLst/>
            </a:prstGeom>
            <a:noFill/>
          </p:spPr>
          <p:txBody>
            <a:bodyPr wrap="none" lIns="91440" tIns="45720" rIns="91440" bIns="45720">
              <a:spAutoFit/>
            </a:bodyPr>
            <a:lstStyle/>
            <a:p>
              <a:pPr algn="ctr"/>
              <a:r>
                <a:rPr lang="da-DK" sz="2800" dirty="0" smtClean="0">
                  <a:ln w="0"/>
                  <a:effectLst>
                    <a:outerShdw blurRad="38100" dist="19050" dir="2700000" algn="tl" rotWithShape="0">
                      <a:schemeClr val="dk1">
                        <a:alpha val="40000"/>
                      </a:schemeClr>
                    </a:outerShdw>
                  </a:effectLst>
                  <a:latin typeface="Italian Plate No2 Expanded" panose="020B0505000000020004" pitchFamily="34" charset="0"/>
                </a:rPr>
                <a:t>Royal Arena</a:t>
              </a:r>
              <a:endParaRPr lang="da-DK" sz="2800" b="0" cap="none" spc="0" dirty="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endParaRPr>
            </a:p>
          </p:txBody>
        </p:sp>
      </p:grpSp>
      <p:grpSp>
        <p:nvGrpSpPr>
          <p:cNvPr id="25" name="Gruppe 24"/>
          <p:cNvGrpSpPr/>
          <p:nvPr/>
        </p:nvGrpSpPr>
        <p:grpSpPr>
          <a:xfrm>
            <a:off x="215716" y="56811"/>
            <a:ext cx="3723958" cy="2127347"/>
            <a:chOff x="224516" y="4560424"/>
            <a:chExt cx="3723958" cy="2127347"/>
          </a:xfrm>
        </p:grpSpPr>
        <p:sp>
          <p:nvSpPr>
            <p:cNvPr id="23" name="Rektangel 22"/>
            <p:cNvSpPr/>
            <p:nvPr/>
          </p:nvSpPr>
          <p:spPr bwMode="auto">
            <a:xfrm>
              <a:off x="224516" y="4560424"/>
              <a:ext cx="3723958" cy="2127347"/>
            </a:xfrm>
            <a:prstGeom prst="rect">
              <a:avLst/>
            </a:prstGeom>
            <a:solidFill>
              <a:srgbClr val="E1E1E1">
                <a:alpha val="74902"/>
              </a:srgbClr>
            </a:solidFill>
            <a:ln w="9525" cap="flat" cmpd="sng" algn="ctr">
              <a:solidFill>
                <a:srgbClr val="E1E1E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i="0" u="none" strike="noStrike" normalizeH="0" baseline="0" dirty="0" err="1" smtClean="0">
                <a:ln w="0"/>
                <a:effectLst>
                  <a:outerShdw blurRad="38100" dist="19050" dir="2700000" algn="tl" rotWithShape="0">
                    <a:schemeClr val="dk1">
                      <a:alpha val="40000"/>
                    </a:schemeClr>
                  </a:outerShdw>
                </a:effectLst>
                <a:latin typeface="Arial" charset="0"/>
              </a:endParaRPr>
            </a:p>
          </p:txBody>
        </p:sp>
        <p:sp>
          <p:nvSpPr>
            <p:cNvPr id="24" name="Rektangel 23"/>
            <p:cNvSpPr/>
            <p:nvPr/>
          </p:nvSpPr>
          <p:spPr>
            <a:xfrm>
              <a:off x="680263" y="5386676"/>
              <a:ext cx="2639377" cy="523220"/>
            </a:xfrm>
            <a:prstGeom prst="rect">
              <a:avLst/>
            </a:prstGeom>
            <a:noFill/>
          </p:spPr>
          <p:txBody>
            <a:bodyPr wrap="none" lIns="91440" tIns="45720" rIns="91440" bIns="45720">
              <a:spAutoFit/>
            </a:bodyPr>
            <a:lstStyle/>
            <a:p>
              <a:pPr algn="ctr"/>
              <a: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t>Skagen Grå Fyr</a:t>
              </a:r>
              <a:endParaRPr lang="da-DK" sz="2800" b="0" cap="none" spc="0" dirty="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endParaRPr>
            </a:p>
          </p:txBody>
        </p:sp>
      </p:grpSp>
      <p:grpSp>
        <p:nvGrpSpPr>
          <p:cNvPr id="28" name="Gruppe 27"/>
          <p:cNvGrpSpPr/>
          <p:nvPr/>
        </p:nvGrpSpPr>
        <p:grpSpPr>
          <a:xfrm>
            <a:off x="224516" y="2300474"/>
            <a:ext cx="3723958" cy="2167822"/>
            <a:chOff x="215716" y="4561530"/>
            <a:chExt cx="3723958" cy="2167822"/>
          </a:xfrm>
        </p:grpSpPr>
        <p:sp>
          <p:nvSpPr>
            <p:cNvPr id="26" name="Rektangel 25"/>
            <p:cNvSpPr/>
            <p:nvPr/>
          </p:nvSpPr>
          <p:spPr bwMode="auto">
            <a:xfrm>
              <a:off x="215716" y="4561530"/>
              <a:ext cx="3723958" cy="2167822"/>
            </a:xfrm>
            <a:prstGeom prst="rect">
              <a:avLst/>
            </a:prstGeom>
            <a:solidFill>
              <a:srgbClr val="00B050">
                <a:alpha val="74902"/>
              </a:srgbClr>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smtClean="0">
                <a:ln>
                  <a:noFill/>
                </a:ln>
                <a:solidFill>
                  <a:schemeClr val="bg1"/>
                </a:solidFill>
                <a:effectLst/>
                <a:latin typeface="Arial" charset="0"/>
              </a:endParaRPr>
            </a:p>
          </p:txBody>
        </p:sp>
        <p:sp>
          <p:nvSpPr>
            <p:cNvPr id="27" name="Rektangel 26"/>
            <p:cNvSpPr/>
            <p:nvPr/>
          </p:nvSpPr>
          <p:spPr>
            <a:xfrm>
              <a:off x="957750" y="5383831"/>
              <a:ext cx="2356351" cy="954107"/>
            </a:xfrm>
            <a:prstGeom prst="rect">
              <a:avLst/>
            </a:prstGeom>
            <a:noFill/>
            <a:ln>
              <a:solidFill>
                <a:srgbClr val="00B050"/>
              </a:solidFill>
            </a:ln>
          </p:spPr>
          <p:txBody>
            <a:bodyPr wrap="none" lIns="91440" tIns="45720" rIns="91440" bIns="45720">
              <a:spAutoFit/>
            </a:bodyPr>
            <a:lstStyle/>
            <a:p>
              <a:pPr algn="ctr"/>
              <a: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t>Danmarks </a:t>
              </a:r>
              <a:b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br>
              <a: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t>Rockmuseum</a:t>
              </a:r>
              <a:endParaRPr lang="da-DK" sz="2800" b="0" cap="none" spc="0" dirty="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endParaRPr>
            </a:p>
          </p:txBody>
        </p:sp>
      </p:grpSp>
      <p:grpSp>
        <p:nvGrpSpPr>
          <p:cNvPr id="31" name="Gruppe 30"/>
          <p:cNvGrpSpPr/>
          <p:nvPr/>
        </p:nvGrpSpPr>
        <p:grpSpPr>
          <a:xfrm>
            <a:off x="215716" y="4561530"/>
            <a:ext cx="3723958" cy="2143372"/>
            <a:chOff x="215716" y="4561530"/>
            <a:chExt cx="3723958" cy="2143372"/>
          </a:xfrm>
        </p:grpSpPr>
        <p:sp>
          <p:nvSpPr>
            <p:cNvPr id="29" name="Rektangel 28"/>
            <p:cNvSpPr/>
            <p:nvPr/>
          </p:nvSpPr>
          <p:spPr bwMode="auto">
            <a:xfrm>
              <a:off x="215716" y="4561530"/>
              <a:ext cx="3723958" cy="2143372"/>
            </a:xfrm>
            <a:prstGeom prst="rect">
              <a:avLst/>
            </a:prstGeom>
            <a:solidFill>
              <a:srgbClr val="FA1E32">
                <a:alpha val="74902"/>
              </a:srgbClr>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i="0" u="none" strike="noStrike" normalizeH="0" baseline="0" dirty="0" err="1" smtClean="0">
                <a:ln w="0"/>
                <a:effectLst>
                  <a:outerShdw blurRad="38100" dist="19050" dir="2700000" algn="tl" rotWithShape="0">
                    <a:schemeClr val="dk1">
                      <a:alpha val="40000"/>
                    </a:schemeClr>
                  </a:outerShdw>
                </a:effectLst>
                <a:latin typeface="Arial" charset="0"/>
              </a:endParaRPr>
            </a:p>
          </p:txBody>
        </p:sp>
        <p:sp>
          <p:nvSpPr>
            <p:cNvPr id="30" name="Rektangel 29"/>
            <p:cNvSpPr/>
            <p:nvPr/>
          </p:nvSpPr>
          <p:spPr>
            <a:xfrm>
              <a:off x="957837" y="5409513"/>
              <a:ext cx="2239716" cy="523220"/>
            </a:xfrm>
            <a:prstGeom prst="rect">
              <a:avLst/>
            </a:prstGeom>
            <a:noFill/>
          </p:spPr>
          <p:txBody>
            <a:bodyPr wrap="none" lIns="91440" tIns="45720" rIns="91440" bIns="45720">
              <a:spAutoFit/>
            </a:bodyPr>
            <a:lstStyle/>
            <a:p>
              <a:pPr algn="ctr"/>
              <a:r>
                <a:rPr lang="da-DK" sz="2800" b="0" cap="none" spc="0" dirty="0" smtClean="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rPr>
                <a:t>Dannerhuset</a:t>
              </a:r>
              <a:endParaRPr lang="da-DK" sz="2800" b="0" cap="none" spc="0" dirty="0">
                <a:ln w="0"/>
                <a:solidFill>
                  <a:schemeClr val="tx1"/>
                </a:solidFill>
                <a:effectLst>
                  <a:outerShdw blurRad="38100" dist="19050" dir="2700000" algn="tl" rotWithShape="0">
                    <a:schemeClr val="dk1">
                      <a:alpha val="40000"/>
                    </a:schemeClr>
                  </a:outerShdw>
                </a:effectLst>
                <a:latin typeface="Italian Plate No2 Expanded" panose="020B0505000000020004" pitchFamily="34" charset="0"/>
              </a:endParaRPr>
            </a:p>
          </p:txBody>
        </p:sp>
      </p:grpSp>
    </p:spTree>
    <p:extLst>
      <p:ext uri="{BB962C8B-B14F-4D97-AF65-F5344CB8AC3E}">
        <p14:creationId xmlns:p14="http://schemas.microsoft.com/office/powerpoint/2010/main" val="3073999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Realdania PowerPoint 16-9">
  <a:themeElements>
    <a:clrScheme name="Realdania">
      <a:dk1>
        <a:srgbClr val="000000"/>
      </a:dk1>
      <a:lt1>
        <a:srgbClr val="FFFFFF"/>
      </a:lt1>
      <a:dk2>
        <a:srgbClr val="FA1E32"/>
      </a:dk2>
      <a:lt2>
        <a:srgbClr val="E1E1E1"/>
      </a:lt2>
      <a:accent1>
        <a:srgbClr val="91E6CD"/>
      </a:accent1>
      <a:accent2>
        <a:srgbClr val="054B32"/>
      </a:accent2>
      <a:accent3>
        <a:srgbClr val="FFCD37"/>
      </a:accent3>
      <a:accent4>
        <a:srgbClr val="69149B"/>
      </a:accent4>
      <a:accent5>
        <a:srgbClr val="FF6482"/>
      </a:accent5>
      <a:accent6>
        <a:srgbClr val="142364"/>
      </a:accent6>
      <a:hlink>
        <a:srgbClr val="FA1E32"/>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Realdania 16-9 UK.potx" id="{597DE08D-1550-4E61-8B27-F9A6A480DFF3}" vid="{25688956-9C86-4F20-B90C-69B8D6146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8FC4846031924DA134F05DCFA54E08" ma:contentTypeVersion="9" ma:contentTypeDescription="Opret et nyt dokument." ma:contentTypeScope="" ma:versionID="724de7a50f4b85d7a5842d536ac4c6b4">
  <xsd:schema xmlns:xsd="http://www.w3.org/2001/XMLSchema" xmlns:xs="http://www.w3.org/2001/XMLSchema" xmlns:p="http://schemas.microsoft.com/office/2006/metadata/properties" xmlns:ns2="00379531-c315-4510-bb61-25fff49d9012" xmlns:ns3="947a7bc5-482f-4e23-bb52-e2bd33a23863" targetNamespace="http://schemas.microsoft.com/office/2006/metadata/properties" ma:root="true" ma:fieldsID="d6d9fb1d569f9d33f2024ca0510ac89a" ns2:_="" ns3:_="">
    <xsd:import namespace="00379531-c315-4510-bb61-25fff49d9012"/>
    <xsd:import namespace="947a7bc5-482f-4e23-bb52-e2bd33a23863"/>
    <xsd:element name="properties">
      <xsd:complexType>
        <xsd:sequence>
          <xsd:element name="documentManagement">
            <xsd:complexType>
              <xsd:all>
                <xsd:element ref="ns2:SharedWithUsers" minOccurs="0"/>
                <xsd:element ref="ns3:Tag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79531-c315-4510-bb61-25fff49d901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t med 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7a7bc5-482f-4e23-bb52-e2bd33a23863" elementFormDefault="qualified">
    <xsd:import namespace="http://schemas.microsoft.com/office/2006/documentManagement/types"/>
    <xsd:import namespace="http://schemas.microsoft.com/office/infopath/2007/PartnerControls"/>
    <xsd:element name="Tags" ma:index="9" nillable="true" ma:displayName="Tags" ma:list="{d2eb9ea9-02a2-4f8e-a131-7bd521f494ee}" ma:internalName="Tags" ma:showField="Title">
      <xsd:complexType>
        <xsd:complexContent>
          <xsd:extension base="dms:MultiChoiceLookup">
            <xsd:sequence>
              <xsd:element name="Value" type="dms:Lookup" maxOccurs="unbounded" minOccurs="0" nillable="true"/>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s xmlns="947a7bc5-482f-4e23-bb52-e2bd33a23863"/>
  </documentManagement>
</p:properties>
</file>

<file path=customXml/itemProps1.xml><?xml version="1.0" encoding="utf-8"?>
<ds:datastoreItem xmlns:ds="http://schemas.openxmlformats.org/officeDocument/2006/customXml" ds:itemID="{AA1F80E9-69CA-4BCD-BC10-D870B26B49F8}"/>
</file>

<file path=customXml/itemProps2.xml><?xml version="1.0" encoding="utf-8"?>
<ds:datastoreItem xmlns:ds="http://schemas.openxmlformats.org/officeDocument/2006/customXml" ds:itemID="{A4C86D50-D4EA-45FE-8E8A-5377FDFD95CB}"/>
</file>

<file path=customXml/itemProps3.xml><?xml version="1.0" encoding="utf-8"?>
<ds:datastoreItem xmlns:ds="http://schemas.openxmlformats.org/officeDocument/2006/customXml" ds:itemID="{7140637F-CCB9-456E-A8F9-76609B4F1781}"/>
</file>

<file path=docProps/app.xml><?xml version="1.0" encoding="utf-8"?>
<Properties xmlns="http://schemas.openxmlformats.org/officeDocument/2006/extended-properties" xmlns:vt="http://schemas.openxmlformats.org/officeDocument/2006/docPropsVTypes">
  <Template>Realdania 16-9 UK</Template>
  <TotalTime>297</TotalTime>
  <Words>461</Words>
  <Application>Microsoft Office PowerPoint</Application>
  <PresentationFormat>Brugerdefineret</PresentationFormat>
  <Paragraphs>193</Paragraphs>
  <Slides>34</Slides>
  <Notes>34</Notes>
  <HiddenSlides>1</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34</vt:i4>
      </vt:variant>
    </vt:vector>
  </HeadingPairs>
  <TitlesOfParts>
    <vt:vector size="42" baseType="lpstr">
      <vt:lpstr>Arial</vt:lpstr>
      <vt:lpstr>Arial Black</vt:lpstr>
      <vt:lpstr>Calibri</vt:lpstr>
      <vt:lpstr>Italian Plate No2 Expanded</vt:lpstr>
      <vt:lpstr>Italian Plate No2 Expanded XBd</vt:lpstr>
      <vt:lpstr>ItalianPlateTwoExp XBd</vt:lpstr>
      <vt:lpstr>Wingdings 2</vt:lpstr>
      <vt:lpstr>Realdania PowerPoint 16-9</vt:lpstr>
      <vt:lpstr>Thank  you</vt:lpstr>
      <vt:lpstr>Normann &amp; Per</vt:lpstr>
      <vt:lpstr>Realdania</vt:lpstr>
      <vt:lpstr>Our mission: We create quality of life  through the built environment  </vt:lpstr>
      <vt:lpstr>Projects</vt:lpstr>
      <vt:lpstr>Philanthropic donations</vt:lpstr>
      <vt:lpstr>Members</vt:lpstr>
      <vt:lpstr>Employees</vt:lpstr>
      <vt:lpstr>PowerPoint-præsentation</vt:lpstr>
      <vt:lpstr>Communication  as a change agent</vt:lpstr>
      <vt:lpstr>Business case</vt:lpstr>
      <vt:lpstr>Our  intranet</vt:lpstr>
      <vt:lpstr>Implemented</vt:lpstr>
      <vt:lpstr>Why a succes?</vt:lpstr>
      <vt:lpstr>Few but clear goals</vt:lpstr>
      <vt:lpstr>Before and after</vt:lpstr>
      <vt:lpstr>Culture: top-down</vt:lpstr>
      <vt:lpstr>Culture: bottom-up</vt:lpstr>
      <vt:lpstr>Out of the box intranet</vt:lpstr>
      <vt:lpstr>Launch</vt:lpstr>
      <vt:lpstr>Launch</vt:lpstr>
      <vt:lpstr>PowerPoint-præsentation</vt:lpstr>
      <vt:lpstr>Launch</vt:lpstr>
      <vt:lpstr>Everyday use</vt:lpstr>
      <vt:lpstr>PowerPoint-præsentation</vt:lpstr>
      <vt:lpstr>How did it go?</vt:lpstr>
      <vt:lpstr>How did it go?</vt:lpstr>
      <vt:lpstr>How did it go?</vt:lpstr>
      <vt:lpstr>How did it go?</vt:lpstr>
      <vt:lpstr>How did it go?</vt:lpstr>
      <vt:lpstr>Next step</vt:lpstr>
      <vt:lpstr>PowerPoint-præsentation</vt:lpstr>
      <vt:lpstr>Thank you</vt:lpstr>
      <vt:lpstr>PowerPoint-præsentation</vt:lpstr>
    </vt:vector>
  </TitlesOfParts>
  <Company>Realdania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Per Sommer</dc:creator>
  <dc:description/>
  <cp:lastModifiedBy>Anja Thinggaard Madsen - IntraTeam A/S</cp:lastModifiedBy>
  <cp:revision>29</cp:revision>
  <cp:lastPrinted>2016-03-02T11:50:03Z</cp:lastPrinted>
  <dcterms:created xsi:type="dcterms:W3CDTF">2016-03-02T07:53:24Z</dcterms:created>
  <dcterms:modified xsi:type="dcterms:W3CDTF">2016-03-08T07:10:38Z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0x010100F58FC4846031924DA134F05DCFA54E08</vt:lpwstr>
  </property>
  <property fmtid="{D5CDD505-2E9C-101B-9397-08002B2CF9AE}" name="Created by" pid="3">
    <vt:lpwstr>www.skabelondesign.dk</vt:lpwstr>
  </property>
  <property fmtid="{D5CDD505-2E9C-101B-9397-08002B2CF9AE}" name="NXPowerLiteLastOptimized" pid="4">
    <vt:lpwstr>1203055</vt:lpwstr>
  </property>
  <property fmtid="{D5CDD505-2E9C-101B-9397-08002B2CF9AE}" name="NXPowerLiteSettings" pid="5">
    <vt:lpwstr>C7000400038000</vt:lpwstr>
  </property>
  <property fmtid="{D5CDD505-2E9C-101B-9397-08002B2CF9AE}" name="NXPowerLiteVersion" pid="6">
    <vt:lpwstr>S8.2.1</vt:lpwstr>
  </property>
  <property fmtid="{D5CDD505-2E9C-101B-9397-08002B2CF9AE}" name="_AdHocReviewCycleID" pid="7">
    <vt:i4>2003571197</vt:i4>
  </property>
  <property fmtid="{D5CDD505-2E9C-101B-9397-08002B2CF9AE}" name="_AuthorEmail" pid="8">
    <vt:lpwstr>nsl@realdania.dk</vt:lpwstr>
  </property>
  <property fmtid="{D5CDD505-2E9C-101B-9397-08002B2CF9AE}" name="_AuthorEmailDisplayName" pid="9">
    <vt:lpwstr>Normann Sloth</vt:lpwstr>
  </property>
  <property fmtid="{D5CDD505-2E9C-101B-9397-08002B2CF9AE}" name="_EmailSubject" pid="10">
    <vt:lpwstr>PPT - Danmarks bedste intranet - Jarmers Hjørne</vt:lpwstr>
  </property>
  <property fmtid="{D5CDD505-2E9C-101B-9397-08002B2CF9AE}" name="_NewReviewCycle" pid="11">
    <vt:lpwstr/>
  </property>
  <property fmtid="{D5CDD505-2E9C-101B-9397-08002B2CF9AE}" name="_PreviousAdHocReviewCycleID" pid="12">
    <vt:i4>1362142270</vt:i4>
  </property>
</Properties>
</file>